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642" r:id="rId2"/>
    <p:sldId id="649" r:id="rId3"/>
    <p:sldId id="643" r:id="rId4"/>
    <p:sldId id="648" r:id="rId5"/>
    <p:sldId id="260" r:id="rId6"/>
    <p:sldId id="651" r:id="rId7"/>
    <p:sldId id="650" r:id="rId8"/>
    <p:sldId id="261" r:id="rId9"/>
    <p:sldId id="262" r:id="rId10"/>
    <p:sldId id="646" r:id="rId11"/>
    <p:sldId id="64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F2432-1476-4FED-8212-B819D2F9EDBE}" v="8" dt="2022-09-16T12:23:21.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6"/>
    <p:restoredTop sz="64052" autoAdjust="0"/>
  </p:normalViewPr>
  <p:slideViewPr>
    <p:cSldViewPr snapToGrid="0" snapToObjects="1">
      <p:cViewPr varScale="1">
        <p:scale>
          <a:sx n="81" d="100"/>
          <a:sy n="81" d="100"/>
        </p:scale>
        <p:origin x="1812" y="90"/>
      </p:cViewPr>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B46A9-944E-1D4E-AC22-4F263A8B568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FE1C67-D20F-D149-B411-A055C1037730}" type="slidenum">
              <a:rPr lang="en-US" smtClean="0"/>
              <a:t>‹#›</a:t>
            </a:fld>
            <a:endParaRPr lang="en-US"/>
          </a:p>
        </p:txBody>
      </p:sp>
    </p:spTree>
    <p:extLst>
      <p:ext uri="{BB962C8B-B14F-4D97-AF65-F5344CB8AC3E}">
        <p14:creationId xmlns:p14="http://schemas.microsoft.com/office/powerpoint/2010/main" val="389988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WINiT by GBTA member collaboration initiative</a:t>
            </a:r>
          </a:p>
          <a:p>
            <a:endParaRPr lang="en-US" b="1" dirty="0"/>
          </a:p>
          <a:p>
            <a:endParaRPr lang="en-US" dirty="0"/>
          </a:p>
          <a:p>
            <a:r>
              <a:rPr lang="en-US" b="1" dirty="0"/>
              <a:t>Mary Ellen quick audience hand raise questions to kick off:</a:t>
            </a:r>
          </a:p>
          <a:p>
            <a:endParaRPr lang="en-US" dirty="0"/>
          </a:p>
          <a:p>
            <a:pPr marL="628650" marR="0" lvl="1" indent="-171450">
              <a:spcBef>
                <a:spcPts val="0"/>
              </a:spcBef>
              <a:spcAft>
                <a:spcPts val="0"/>
              </a:spcAft>
              <a:buFont typeface="Arial" panose="020B0604020202020204" pitchFamily="34" charset="0"/>
              <a:buChar char="•"/>
            </a:pPr>
            <a:r>
              <a:rPr lang="en-US" sz="1000" b="0" dirty="0">
                <a:effectLst/>
                <a:latin typeface="Century Gothic" panose="020B0502020202020204" pitchFamily="34" charset="0"/>
                <a:ea typeface="Times New Roman" panose="02020603050405020304" pitchFamily="18" charset="0"/>
                <a:cs typeface="Times New Roman" panose="02020603050405020304" pitchFamily="18" charset="0"/>
              </a:rPr>
              <a:t>How many people have had a mentor relationship?</a:t>
            </a:r>
            <a:endParaRPr lang="en-US" sz="10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000" b="0" dirty="0">
                <a:effectLst/>
                <a:latin typeface="Century Gothic" panose="020B0502020202020204" pitchFamily="34" charset="0"/>
                <a:ea typeface="Times New Roman" panose="02020603050405020304" pitchFamily="18" charset="0"/>
                <a:cs typeface="Times New Roman" panose="02020603050405020304" pitchFamily="18" charset="0"/>
              </a:rPr>
              <a:t>How many great?</a:t>
            </a:r>
            <a:endParaRPr lang="en-US" sz="10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000" b="0" dirty="0">
                <a:effectLst/>
                <a:latin typeface="Century Gothic" panose="020B0502020202020204" pitchFamily="34" charset="0"/>
                <a:ea typeface="Times New Roman" panose="02020603050405020304" pitchFamily="18" charset="0"/>
                <a:cs typeface="Times New Roman" panose="02020603050405020304" pitchFamily="18" charset="0"/>
              </a:rPr>
              <a:t>How many not so great? </a:t>
            </a:r>
            <a:endParaRPr lang="en-US" sz="10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r>
              <a:rPr lang="en-US" sz="1000" b="0" dirty="0">
                <a:effectLst/>
                <a:latin typeface="Century Gothic" panose="020B0502020202020204" pitchFamily="34" charset="0"/>
                <a:ea typeface="Times New Roman" panose="02020603050405020304" pitchFamily="18" charset="0"/>
                <a:cs typeface="Times New Roman" panose="02020603050405020304" pitchFamily="18" charset="0"/>
              </a:rPr>
              <a:t>How many have hesitated getting a mentor because it seems overwhelming or intimidating?</a:t>
            </a:r>
          </a:p>
          <a:p>
            <a:pPr marL="628650" marR="0" lvl="1" indent="-171450">
              <a:spcBef>
                <a:spcPts val="0"/>
              </a:spcBef>
              <a:spcAft>
                <a:spcPts val="0"/>
              </a:spcAft>
              <a:buFont typeface="Arial" panose="020B0604020202020204" pitchFamily="34" charset="0"/>
              <a:buChar char="•"/>
            </a:pPr>
            <a:endParaRPr lang="en-US" sz="10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indent="457200">
              <a:spcBef>
                <a:spcPts val="0"/>
              </a:spcBef>
              <a:spcAft>
                <a:spcPts val="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457200" marR="0" lvl="1" indent="0">
              <a:spcBef>
                <a:spcPts val="0"/>
              </a:spcBef>
              <a:spcAft>
                <a:spcPts val="0"/>
              </a:spcAft>
              <a:buFont typeface="Arial" panose="020B0604020202020204" pitchFamily="34" charset="0"/>
              <a:buNone/>
            </a:pPr>
            <a:endParaRPr lang="en-US" sz="10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endParaRPr lang="en-US" sz="10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1</a:t>
            </a:fld>
            <a:endParaRPr lang="en-US" dirty="0"/>
          </a:p>
        </p:txBody>
      </p:sp>
    </p:spTree>
    <p:extLst>
      <p:ext uri="{BB962C8B-B14F-4D97-AF65-F5344CB8AC3E}">
        <p14:creationId xmlns:p14="http://schemas.microsoft.com/office/powerpoint/2010/main" val="267859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spcBef>
                <a:spcPts val="0"/>
              </a:spcBef>
              <a:spcAft>
                <a:spcPts val="0"/>
              </a:spcAft>
            </a:pPr>
            <a:endParaRPr lang="en-US" sz="10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dirty="0">
                <a:effectLst/>
                <a:latin typeface="Century Gothic" panose="020B0502020202020204" pitchFamily="34" charset="0"/>
                <a:ea typeface="Century Gothic" panose="020B0502020202020204" pitchFamily="34" charset="0"/>
                <a:cs typeface="Times New Roman" panose="02020603050405020304" pitchFamily="18" charset="0"/>
              </a:rPr>
              <a:t>Why is it important to give back as a mentor?</a:t>
            </a:r>
          </a:p>
          <a:p>
            <a:pPr marL="342900" marR="0" lvl="0" indent="-342900">
              <a:spcBef>
                <a:spcPts val="0"/>
              </a:spcBef>
              <a:spcAft>
                <a:spcPts val="0"/>
              </a:spcAft>
              <a:buFont typeface="+mj-lt"/>
              <a:buAutoNum type="arabicPeriod"/>
            </a:pPr>
            <a:r>
              <a:rPr lang="en-US" sz="1000" dirty="0">
                <a:effectLst/>
                <a:latin typeface="Century Gothic" panose="020B0502020202020204" pitchFamily="34" charset="0"/>
                <a:ea typeface="Century Gothic" panose="020B0502020202020204" pitchFamily="34" charset="0"/>
                <a:cs typeface="Times New Roman" panose="02020603050405020304" pitchFamily="18" charset="0"/>
              </a:rPr>
              <a:t>From your experience, what makes a good mentee and how do you suggest they approach the relationship with their mentor?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000">
                <a:effectLst/>
                <a:latin typeface="Century Gothic" panose="020B0502020202020204" pitchFamily="34" charset="0"/>
                <a:ea typeface="Century Gothic" panose="020B0502020202020204" pitchFamily="34" charset="0"/>
                <a:cs typeface="Times New Roman" panose="02020603050405020304" pitchFamily="18" charset="0"/>
              </a:rPr>
              <a:t>What </a:t>
            </a:r>
            <a:r>
              <a:rPr lang="en-US" sz="1000" dirty="0">
                <a:effectLst/>
                <a:latin typeface="Century Gothic" panose="020B0502020202020204" pitchFamily="34" charset="0"/>
                <a:ea typeface="Century Gothic" panose="020B0502020202020204" pitchFamily="34" charset="0"/>
                <a:cs typeface="Times New Roman" panose="02020603050405020304" pitchFamily="18" charset="0"/>
              </a:rPr>
              <a:t>makes a good mentor from a mentee perspective? </a:t>
            </a:r>
          </a:p>
          <a:p>
            <a:pPr marL="342900" marR="0" lvl="0" indent="-342900">
              <a:spcBef>
                <a:spcPts val="0"/>
              </a:spcBef>
              <a:spcAft>
                <a:spcPts val="0"/>
              </a:spcAft>
              <a:buFont typeface="+mj-lt"/>
              <a:buAutoNum type="arabicPeriod"/>
            </a:pPr>
            <a:r>
              <a:rPr lang="en-US" sz="1000" dirty="0">
                <a:effectLst/>
                <a:latin typeface="Century Gothic" panose="020B0502020202020204" pitchFamily="34" charset="0"/>
                <a:ea typeface="Century Gothic" panose="020B0502020202020204" pitchFamily="34" charset="0"/>
                <a:cs typeface="Times New Roman" panose="02020603050405020304" pitchFamily="18" charset="0"/>
              </a:rPr>
              <a:t>From your experience, you refer to the mentee imposter syndrome issue. Please explain this? (don’t be afraid to raise your hand or approach someone for mentorship) </a:t>
            </a:r>
          </a:p>
          <a:p>
            <a:pPr marL="0" marR="0" indent="457200">
              <a:spcBef>
                <a:spcPts val="0"/>
              </a:spcBef>
              <a:spcAft>
                <a:spcPts val="0"/>
              </a:spcAft>
            </a:pPr>
            <a:r>
              <a:rPr lang="en-US" sz="1000" dirty="0">
                <a:effectLst/>
                <a:latin typeface="Century Gothic" panose="020B0502020202020204" pitchFamily="34" charset="0"/>
                <a:ea typeface="Century Gothic" panose="020B0502020202020204" pitchFamily="34" charset="0"/>
                <a:cs typeface="Times New Roman" panose="02020603050405020304" pitchFamily="18" charset="0"/>
              </a:rPr>
              <a:t> </a:t>
            </a:r>
          </a:p>
          <a:p>
            <a:pPr marL="457200" marR="0" lvl="1" indent="0">
              <a:spcBef>
                <a:spcPts val="0"/>
              </a:spcBef>
              <a:spcAft>
                <a:spcPts val="0"/>
              </a:spcAft>
              <a:buFont typeface="Arial" panose="020B0604020202020204" pitchFamily="34" charset="0"/>
              <a:buNone/>
            </a:pPr>
            <a:endParaRPr lang="en-US" sz="10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endParaRPr lang="en-US" sz="1000" dirty="0">
              <a:effectLst/>
              <a:latin typeface="Century Gothic" panose="020B0502020202020204" pitchFamily="34" charset="0"/>
              <a:ea typeface="Century Gothic" panose="020B050202020202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2</a:t>
            </a:fld>
            <a:endParaRPr lang="en-US" dirty="0"/>
          </a:p>
        </p:txBody>
      </p:sp>
    </p:spTree>
    <p:extLst>
      <p:ext uri="{BB962C8B-B14F-4D97-AF65-F5344CB8AC3E}">
        <p14:creationId xmlns:p14="http://schemas.microsoft.com/office/powerpoint/2010/main" val="376672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Ellen – show of hands</a:t>
            </a:r>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3</a:t>
            </a:fld>
            <a:endParaRPr lang="en-US" dirty="0"/>
          </a:p>
        </p:txBody>
      </p:sp>
    </p:spTree>
    <p:extLst>
      <p:ext uri="{BB962C8B-B14F-4D97-AF65-F5344CB8AC3E}">
        <p14:creationId xmlns:p14="http://schemas.microsoft.com/office/powerpoint/2010/main" val="187242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4</a:t>
            </a:fld>
            <a:endParaRPr lang="en-US" dirty="0"/>
          </a:p>
        </p:txBody>
      </p:sp>
    </p:spTree>
    <p:extLst>
      <p:ext uri="{BB962C8B-B14F-4D97-AF65-F5344CB8AC3E}">
        <p14:creationId xmlns:p14="http://schemas.microsoft.com/office/powerpoint/2010/main" val="90456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5</a:t>
            </a:fld>
            <a:endParaRPr lang="en-US" dirty="0"/>
          </a:p>
        </p:txBody>
      </p:sp>
    </p:spTree>
    <p:extLst>
      <p:ext uri="{BB962C8B-B14F-4D97-AF65-F5344CB8AC3E}">
        <p14:creationId xmlns:p14="http://schemas.microsoft.com/office/powerpoint/2010/main" val="397435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8</a:t>
            </a:fld>
            <a:endParaRPr lang="en-US" dirty="0"/>
          </a:p>
        </p:txBody>
      </p:sp>
    </p:spTree>
    <p:extLst>
      <p:ext uri="{BB962C8B-B14F-4D97-AF65-F5344CB8AC3E}">
        <p14:creationId xmlns:p14="http://schemas.microsoft.com/office/powerpoint/2010/main" val="51475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9</a:t>
            </a:fld>
            <a:endParaRPr lang="en-US" dirty="0"/>
          </a:p>
        </p:txBody>
      </p:sp>
    </p:spTree>
    <p:extLst>
      <p:ext uri="{BB962C8B-B14F-4D97-AF65-F5344CB8AC3E}">
        <p14:creationId xmlns:p14="http://schemas.microsoft.com/office/powerpoint/2010/main" val="252887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10</a:t>
            </a:fld>
            <a:endParaRPr lang="en-US" dirty="0"/>
          </a:p>
        </p:txBody>
      </p:sp>
    </p:spTree>
    <p:extLst>
      <p:ext uri="{BB962C8B-B14F-4D97-AF65-F5344CB8AC3E}">
        <p14:creationId xmlns:p14="http://schemas.microsoft.com/office/powerpoint/2010/main" val="219262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dirty="0">
                <a:effectLst/>
                <a:latin typeface="Century Gothic" panose="020B0502020202020204" pitchFamily="34" charset="0"/>
                <a:ea typeface="Times New Roman" panose="02020603050405020304" pitchFamily="18" charset="0"/>
                <a:cs typeface="Times New Roman" panose="02020603050405020304" pitchFamily="18" charset="0"/>
              </a:rPr>
              <a:t>We are all qualified to be mentors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800" b="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b="0" dirty="0">
                <a:effectLst/>
                <a:latin typeface="Century Gothic" panose="020B0502020202020204" pitchFamily="34" charset="0"/>
                <a:ea typeface="Times New Roman" panose="02020603050405020304" pitchFamily="18" charset="0"/>
                <a:cs typeface="Times New Roman" panose="02020603050405020304" pitchFamily="18" charset="0"/>
              </a:rPr>
              <a:t>Everyone has something to give back – some one invested in you, pay it forward</a:t>
            </a:r>
            <a:endParaRPr lang="en-US" sz="1800" b="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800" b="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fld id="{D82054F3-9BA1-9141-9F41-890AC08BA843}" type="datetime1">
              <a:rPr lang="en-US" smtClean="0"/>
              <a:t>9/16/2022</a:t>
            </a:fld>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186ABE9D-5F69-584C-B967-9EBACCED6493}" type="slidenum">
              <a:rPr lang="en-US" smtClean="0"/>
              <a:t>11</a:t>
            </a:fld>
            <a:endParaRPr lang="en-US" dirty="0"/>
          </a:p>
        </p:txBody>
      </p:sp>
    </p:spTree>
    <p:extLst>
      <p:ext uri="{BB962C8B-B14F-4D97-AF65-F5344CB8AC3E}">
        <p14:creationId xmlns:p14="http://schemas.microsoft.com/office/powerpoint/2010/main" val="3821347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652C7449-F132-19F8-663D-89FB28F056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pic>
        <p:nvPicPr>
          <p:cNvPr id="8" name="Picture 7">
            <a:extLst>
              <a:ext uri="{FF2B5EF4-FFF2-40B4-BE49-F238E27FC236}">
                <a16:creationId xmlns:a16="http://schemas.microsoft.com/office/drawing/2014/main" id="{6CEB4FCA-E3A4-8128-AE2B-9F93A5843EF8}"/>
              </a:ext>
            </a:extLst>
          </p:cNvPr>
          <p:cNvPicPr>
            <a:picLocks noChangeAspect="1"/>
          </p:cNvPicPr>
          <p:nvPr userDrawn="1"/>
        </p:nvPicPr>
        <p:blipFill>
          <a:blip r:embed="rId4"/>
          <a:stretch>
            <a:fillRect/>
          </a:stretch>
        </p:blipFill>
        <p:spPr>
          <a:xfrm>
            <a:off x="7398872" y="703615"/>
            <a:ext cx="6795427" cy="6858000"/>
          </a:xfrm>
          <a:prstGeom prst="rect">
            <a:avLst/>
          </a:prstGeom>
        </p:spPr>
      </p:pic>
      <p:sp>
        <p:nvSpPr>
          <p:cNvPr id="6" name="Text Placeholder 5">
            <a:extLst>
              <a:ext uri="{FF2B5EF4-FFF2-40B4-BE49-F238E27FC236}">
                <a16:creationId xmlns:a16="http://schemas.microsoft.com/office/drawing/2014/main" id="{375D6E2D-B636-AC9A-A449-955035C920F6}"/>
              </a:ext>
            </a:extLst>
          </p:cNvPr>
          <p:cNvSpPr>
            <a:spLocks noGrp="1"/>
          </p:cNvSpPr>
          <p:nvPr>
            <p:ph type="body" sz="quarter" idx="10"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10" name="Title 9">
            <a:extLst>
              <a:ext uri="{FF2B5EF4-FFF2-40B4-BE49-F238E27FC236}">
                <a16:creationId xmlns:a16="http://schemas.microsoft.com/office/drawing/2014/main" id="{29CE70C3-A3B6-0559-795C-768EE5737CAB}"/>
              </a:ext>
            </a:extLst>
          </p:cNvPr>
          <p:cNvSpPr>
            <a:spLocks noGrp="1"/>
          </p:cNvSpPr>
          <p:nvPr>
            <p:ph type="title" hasCustomPrompt="1"/>
          </p:nvPr>
        </p:nvSpPr>
        <p:spPr>
          <a:xfrm>
            <a:off x="552966" y="3607069"/>
            <a:ext cx="6502742" cy="1174998"/>
          </a:xfrm>
        </p:spPr>
        <p:txBody>
          <a:bodyPr>
            <a:normAutofit/>
          </a:bodyPr>
          <a:lstStyle>
            <a:lvl1pPr>
              <a:lnSpc>
                <a:spcPts val="4400"/>
              </a:lnSpc>
              <a:defRPr sz="3600">
                <a:solidFill>
                  <a:schemeClr val="accent6"/>
                </a:solidFill>
              </a:defRPr>
            </a:lvl1pPr>
          </a:lstStyle>
          <a:p>
            <a:r>
              <a:rPr lang="en-US" dirty="0"/>
              <a:t>Headline in yellow must</a:t>
            </a:r>
            <a:br>
              <a:rPr lang="en-US" dirty="0"/>
            </a:br>
            <a:r>
              <a:rPr lang="en-US" dirty="0"/>
              <a:t>36pt. or larger</a:t>
            </a:r>
          </a:p>
        </p:txBody>
      </p:sp>
    </p:spTree>
    <p:extLst>
      <p:ext uri="{BB962C8B-B14F-4D97-AF65-F5344CB8AC3E}">
        <p14:creationId xmlns:p14="http://schemas.microsoft.com/office/powerpoint/2010/main" val="333985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ty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E902-BEBE-7ECB-A3E2-A12227EE28B5}"/>
              </a:ext>
            </a:extLst>
          </p:cNvPr>
          <p:cNvSpPr>
            <a:spLocks noGrp="1"/>
          </p:cNvSpPr>
          <p:nvPr>
            <p:ph type="title" hasCustomPrompt="1"/>
          </p:nvPr>
        </p:nvSpPr>
        <p:spPr>
          <a:xfrm>
            <a:off x="538677" y="589971"/>
            <a:ext cx="11146148" cy="698543"/>
          </a:xfrm>
        </p:spPr>
        <p:txBody>
          <a:bodyPr/>
          <a:lstStyle/>
          <a:p>
            <a:r>
              <a:rPr lang="en-US" dirty="0"/>
              <a:t>Chart style layout – flat graphics, no 3D effects</a:t>
            </a:r>
          </a:p>
        </p:txBody>
      </p:sp>
      <p:sp>
        <p:nvSpPr>
          <p:cNvPr id="3" name="Slide Number Placeholder 2">
            <a:extLst>
              <a:ext uri="{FF2B5EF4-FFF2-40B4-BE49-F238E27FC236}">
                <a16:creationId xmlns:a16="http://schemas.microsoft.com/office/drawing/2014/main" id="{03DBE914-5037-0079-DD7F-DB020AD63C7C}"/>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08F9DB7B-486F-785B-7EEF-24C1E48F9B07}"/>
              </a:ext>
            </a:extLst>
          </p:cNvPr>
          <p:cNvSpPr>
            <a:spLocks noGrp="1"/>
          </p:cNvSpPr>
          <p:nvPr>
            <p:ph type="ftr" sz="quarter" idx="11"/>
          </p:nvPr>
        </p:nvSpPr>
        <p:spPr/>
        <p:txBody>
          <a:bodyPr/>
          <a:lstStyle/>
          <a:p>
            <a:r>
              <a:rPr lang="en-US"/>
              <a:t>Presentation Title Goes Here</a:t>
            </a:r>
            <a:endParaRPr lang="en-US" dirty="0"/>
          </a:p>
        </p:txBody>
      </p:sp>
      <p:sp>
        <p:nvSpPr>
          <p:cNvPr id="7" name="Chart Placeholder 6">
            <a:extLst>
              <a:ext uri="{FF2B5EF4-FFF2-40B4-BE49-F238E27FC236}">
                <a16:creationId xmlns:a16="http://schemas.microsoft.com/office/drawing/2014/main" id="{B39B49D3-6FFD-90DD-7DA0-AB9640BA1881}"/>
              </a:ext>
            </a:extLst>
          </p:cNvPr>
          <p:cNvSpPr>
            <a:spLocks noGrp="1"/>
          </p:cNvSpPr>
          <p:nvPr>
            <p:ph type="chart" sz="quarter" idx="12" hasCustomPrompt="1"/>
          </p:nvPr>
        </p:nvSpPr>
        <p:spPr>
          <a:xfrm>
            <a:off x="5300664" y="1543050"/>
            <a:ext cx="6384161" cy="4157663"/>
          </a:xfrm>
        </p:spPr>
        <p:txBody>
          <a:bodyPr>
            <a:normAutofit/>
          </a:bodyPr>
          <a:lstStyle>
            <a:lvl1pPr>
              <a:defRPr sz="1800" b="1"/>
            </a:lvl1pPr>
          </a:lstStyle>
          <a:p>
            <a:r>
              <a:rPr lang="en-US" dirty="0"/>
              <a:t>Chart Title goes here</a:t>
            </a:r>
          </a:p>
        </p:txBody>
      </p:sp>
      <p:sp>
        <p:nvSpPr>
          <p:cNvPr id="9" name="Text Placeholder 8">
            <a:extLst>
              <a:ext uri="{FF2B5EF4-FFF2-40B4-BE49-F238E27FC236}">
                <a16:creationId xmlns:a16="http://schemas.microsoft.com/office/drawing/2014/main" id="{A433476C-8C62-1007-306F-6DE27CEF879E}"/>
              </a:ext>
            </a:extLst>
          </p:cNvPr>
          <p:cNvSpPr>
            <a:spLocks noGrp="1"/>
          </p:cNvSpPr>
          <p:nvPr>
            <p:ph type="body" sz="quarter" idx="13" hasCustomPrompt="1"/>
          </p:nvPr>
        </p:nvSpPr>
        <p:spPr>
          <a:xfrm>
            <a:off x="545144" y="1900238"/>
            <a:ext cx="3733800" cy="3800475"/>
          </a:xfrm>
        </p:spPr>
        <p:txBody>
          <a:bodyPr/>
          <a:lstStyle>
            <a:lvl1pPr>
              <a:spcBef>
                <a:spcPts val="0"/>
              </a:spcBef>
              <a:spcAft>
                <a:spcPts val="1400"/>
              </a:spcAft>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Sint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1" name="Text Placeholder 10">
            <a:extLst>
              <a:ext uri="{FF2B5EF4-FFF2-40B4-BE49-F238E27FC236}">
                <a16:creationId xmlns:a16="http://schemas.microsoft.com/office/drawing/2014/main" id="{ABE116FF-8FF0-9D75-A453-CA220138E685}"/>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pic>
        <p:nvPicPr>
          <p:cNvPr id="6" name="Picture 3">
            <a:extLst>
              <a:ext uri="{FF2B5EF4-FFF2-40B4-BE49-F238E27FC236}">
                <a16:creationId xmlns:a16="http://schemas.microsoft.com/office/drawing/2014/main" id="{C18E6332-FF5D-7ECB-A191-9BF473A727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88487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Statement slid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CB60A9-F486-FC3E-02B2-B286BDCCB3FB}"/>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0A597939-8C2B-81BE-E402-71E3CC8FE177}"/>
              </a:ext>
            </a:extLst>
          </p:cNvPr>
          <p:cNvSpPr>
            <a:spLocks noGrp="1"/>
          </p:cNvSpPr>
          <p:nvPr>
            <p:ph type="ftr" sz="quarter" idx="11"/>
          </p:nvPr>
        </p:nvSpPr>
        <p:spPr/>
        <p:txBody>
          <a:bodyPr/>
          <a:lstStyle/>
          <a:p>
            <a:r>
              <a:rPr lang="en-US"/>
              <a:t>Presentation Title Goes Here</a:t>
            </a:r>
            <a:endParaRPr lang="en-US" dirty="0"/>
          </a:p>
        </p:txBody>
      </p:sp>
      <p:sp>
        <p:nvSpPr>
          <p:cNvPr id="6" name="Text Placeholder 5">
            <a:extLst>
              <a:ext uri="{FF2B5EF4-FFF2-40B4-BE49-F238E27FC236}">
                <a16:creationId xmlns:a16="http://schemas.microsoft.com/office/drawing/2014/main" id="{A4DEDAE7-F405-96F7-655E-D9D7E6C07F57}"/>
              </a:ext>
            </a:extLst>
          </p:cNvPr>
          <p:cNvSpPr>
            <a:spLocks noGrp="1"/>
          </p:cNvSpPr>
          <p:nvPr>
            <p:ph type="body" sz="quarter" idx="12" hasCustomPrompt="1"/>
          </p:nvPr>
        </p:nvSpPr>
        <p:spPr>
          <a:xfrm>
            <a:off x="571500" y="1457325"/>
            <a:ext cx="6457950" cy="2728913"/>
          </a:xfrm>
        </p:spPr>
        <p:txBody>
          <a:bodyPr>
            <a:normAutofit/>
          </a:bodyPr>
          <a:lstStyle>
            <a:lvl1pPr>
              <a:lnSpc>
                <a:spcPts val="4400"/>
              </a:lnSpc>
              <a:defRPr sz="4000" b="1">
                <a:solidFill>
                  <a:schemeClr val="accent1"/>
                </a:solidFill>
              </a:defRPr>
            </a:lvl1pPr>
          </a:lstStyle>
          <a:p>
            <a:pPr lvl="0"/>
            <a:r>
              <a:rPr lang="en-US" dirty="0"/>
              <a:t>This is a “Big Statement” slide. Use it to make a single, important point. This is Arial Bold.</a:t>
            </a:r>
          </a:p>
        </p:txBody>
      </p:sp>
      <p:sp>
        <p:nvSpPr>
          <p:cNvPr id="8" name="Text Placeholder 7">
            <a:extLst>
              <a:ext uri="{FF2B5EF4-FFF2-40B4-BE49-F238E27FC236}">
                <a16:creationId xmlns:a16="http://schemas.microsoft.com/office/drawing/2014/main" id="{1A2BAB6C-811A-DED0-FE00-F96DA52E4976}"/>
              </a:ext>
            </a:extLst>
          </p:cNvPr>
          <p:cNvSpPr>
            <a:spLocks noGrp="1"/>
          </p:cNvSpPr>
          <p:nvPr>
            <p:ph type="body" sz="quarter" idx="13" hasCustomPrompt="1"/>
          </p:nvPr>
        </p:nvSpPr>
        <p:spPr>
          <a:xfrm>
            <a:off x="8146966" y="1457325"/>
            <a:ext cx="3171823" cy="3871913"/>
          </a:xfrm>
        </p:spPr>
        <p:txBody>
          <a:bodyPr/>
          <a:lstStyle>
            <a:lvl1pPr>
              <a:spcBef>
                <a:spcPts val="0"/>
              </a:spcBef>
              <a:spcAft>
                <a:spcPts val="1400"/>
              </a:spcAft>
              <a:defRPr/>
            </a:lvl1pPr>
          </a:lstStyle>
          <a:p>
            <a:pPr lvl="0"/>
            <a:r>
              <a:rPr lang="en-US" dirty="0"/>
              <a:t>Supporting copy can go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lvl="0"/>
            <a:r>
              <a:rPr lang="en-US" dirty="0"/>
              <a:t>Sint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pic>
        <p:nvPicPr>
          <p:cNvPr id="2" name="Picture 3">
            <a:extLst>
              <a:ext uri="{FF2B5EF4-FFF2-40B4-BE49-F238E27FC236}">
                <a16:creationId xmlns:a16="http://schemas.microsoft.com/office/drawing/2014/main" id="{0A89D765-52FD-F8D0-B387-FD7A25C671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68863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mag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096000" y="0"/>
            <a:ext cx="6092825"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52966" y="589971"/>
            <a:ext cx="5543034" cy="698543"/>
          </a:xfrm>
        </p:spPr>
        <p:txBody>
          <a:bodyPr/>
          <a:lstStyle/>
          <a:p>
            <a:r>
              <a:rPr lang="en-US" dirty="0"/>
              <a:t>Circular image crop – preferred</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endParaRPr lang="en-US" dirty="0"/>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dirty="0"/>
          </a:p>
        </p:txBody>
      </p:sp>
      <p:pic>
        <p:nvPicPr>
          <p:cNvPr id="4" name="Picture 3">
            <a:extLst>
              <a:ext uri="{FF2B5EF4-FFF2-40B4-BE49-F238E27FC236}">
                <a16:creationId xmlns:a16="http://schemas.microsoft.com/office/drawing/2014/main" id="{E854413A-B6FE-DA09-4F14-740F2E1BA9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3861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mage rectang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C3D4-EEB1-867A-7969-8510CC7F2829}"/>
              </a:ext>
            </a:extLst>
          </p:cNvPr>
          <p:cNvSpPr>
            <a:spLocks noGrp="1"/>
          </p:cNvSpPr>
          <p:nvPr>
            <p:ph type="title" hasCustomPrompt="1"/>
          </p:nvPr>
        </p:nvSpPr>
        <p:spPr>
          <a:xfrm>
            <a:off x="538678" y="589971"/>
            <a:ext cx="5347772" cy="698543"/>
          </a:xfrm>
        </p:spPr>
        <p:txBody>
          <a:bodyPr/>
          <a:lstStyle/>
          <a:p>
            <a:r>
              <a:rPr lang="en-US" dirty="0"/>
              <a:t>Half-page rectangular image</a:t>
            </a:r>
          </a:p>
        </p:txBody>
      </p:sp>
      <p:sp>
        <p:nvSpPr>
          <p:cNvPr id="8" name="Text Placeholder 8">
            <a:extLst>
              <a:ext uri="{FF2B5EF4-FFF2-40B4-BE49-F238E27FC236}">
                <a16:creationId xmlns:a16="http://schemas.microsoft.com/office/drawing/2014/main" id="{5E27B9B9-E0A9-31CD-DEAE-346925EBDDE7}"/>
              </a:ext>
            </a:extLst>
          </p:cNvPr>
          <p:cNvSpPr>
            <a:spLocks noGrp="1"/>
          </p:cNvSpPr>
          <p:nvPr>
            <p:ph type="body" sz="quarter" idx="13" hasCustomPrompt="1"/>
          </p:nvPr>
        </p:nvSpPr>
        <p:spPr>
          <a:xfrm>
            <a:off x="545143" y="1900238"/>
            <a:ext cx="4569782" cy="3800475"/>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9" name="Text Placeholder 10">
            <a:extLst>
              <a:ext uri="{FF2B5EF4-FFF2-40B4-BE49-F238E27FC236}">
                <a16:creationId xmlns:a16="http://schemas.microsoft.com/office/drawing/2014/main" id="{D2CD9048-DC03-7852-0E37-51DD363FACC4}"/>
              </a:ext>
            </a:extLst>
          </p:cNvPr>
          <p:cNvSpPr>
            <a:spLocks noGrp="1"/>
          </p:cNvSpPr>
          <p:nvPr>
            <p:ph type="body" sz="quarter" idx="14" hasCustomPrompt="1"/>
          </p:nvPr>
        </p:nvSpPr>
        <p:spPr>
          <a:xfrm>
            <a:off x="545144" y="1521436"/>
            <a:ext cx="3929062" cy="300038"/>
          </a:xfrm>
        </p:spPr>
        <p:txBody>
          <a:bodyPr>
            <a:noAutofit/>
          </a:bodyPr>
          <a:lstStyle>
            <a:lvl1pPr>
              <a:defRPr sz="1800" b="1">
                <a:solidFill>
                  <a:schemeClr val="accent1"/>
                </a:solidFill>
              </a:defRPr>
            </a:lvl1pPr>
          </a:lstStyle>
          <a:p>
            <a:pPr lvl="0"/>
            <a:r>
              <a:rPr lang="en-US" dirty="0"/>
              <a:t>Lorem ipsum dolor sit </a:t>
            </a:r>
            <a:r>
              <a:rPr lang="en-US" dirty="0" err="1"/>
              <a:t>amet</a:t>
            </a:r>
            <a:endParaRPr lang="en-US" dirty="0"/>
          </a:p>
        </p:txBody>
      </p:sp>
      <p:sp>
        <p:nvSpPr>
          <p:cNvPr id="3" name="Footer Placeholder 2">
            <a:extLst>
              <a:ext uri="{FF2B5EF4-FFF2-40B4-BE49-F238E27FC236}">
                <a16:creationId xmlns:a16="http://schemas.microsoft.com/office/drawing/2014/main" id="{C333D691-9F32-F408-1234-0CBA98E365B2}"/>
              </a:ext>
            </a:extLst>
          </p:cNvPr>
          <p:cNvSpPr>
            <a:spLocks noGrp="1"/>
          </p:cNvSpPr>
          <p:nvPr>
            <p:ph type="ftr" sz="quarter" idx="15"/>
          </p:nvPr>
        </p:nvSpPr>
        <p:spPr/>
        <p:txBody>
          <a:bodyPr/>
          <a:lstStyle>
            <a:lvl1pPr>
              <a:defRPr>
                <a:solidFill>
                  <a:schemeClr val="bg1"/>
                </a:solidFill>
              </a:defRPr>
            </a:lvl1pPr>
          </a:lstStyle>
          <a:p>
            <a:r>
              <a:rPr lang="en-US"/>
              <a:t>Presentation Title Goes Here</a:t>
            </a:r>
            <a:endParaRPr lang="en-US" dirty="0"/>
          </a:p>
        </p:txBody>
      </p:sp>
      <p:sp>
        <p:nvSpPr>
          <p:cNvPr id="13" name="Slide Number Placeholder 12">
            <a:extLst>
              <a:ext uri="{FF2B5EF4-FFF2-40B4-BE49-F238E27FC236}">
                <a16:creationId xmlns:a16="http://schemas.microsoft.com/office/drawing/2014/main" id="{B7816186-2B14-BE70-3A7D-D7CB482F6C69}"/>
              </a:ext>
            </a:extLst>
          </p:cNvPr>
          <p:cNvSpPr>
            <a:spLocks noGrp="1"/>
          </p:cNvSpPr>
          <p:nvPr>
            <p:ph type="sldNum" sz="quarter" idx="16"/>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6" name="Picture Placeholder 5">
            <a:extLst>
              <a:ext uri="{FF2B5EF4-FFF2-40B4-BE49-F238E27FC236}">
                <a16:creationId xmlns:a16="http://schemas.microsoft.com/office/drawing/2014/main" id="{818E9790-12C8-ECB9-B6ED-33ADB2D72E65}"/>
              </a:ext>
            </a:extLst>
          </p:cNvPr>
          <p:cNvSpPr>
            <a:spLocks noGrp="1"/>
          </p:cNvSpPr>
          <p:nvPr>
            <p:ph type="pic" sz="quarter" idx="17"/>
          </p:nvPr>
        </p:nvSpPr>
        <p:spPr>
          <a:xfrm>
            <a:off x="6096000" y="0"/>
            <a:ext cx="6096000" cy="6858000"/>
          </a:xfrm>
        </p:spPr>
        <p:txBody>
          <a:bodyPr/>
          <a:lstStyle/>
          <a:p>
            <a:endParaRPr lang="en-US"/>
          </a:p>
        </p:txBody>
      </p:sp>
      <p:pic>
        <p:nvPicPr>
          <p:cNvPr id="4" name="Picture 3">
            <a:extLst>
              <a:ext uri="{FF2B5EF4-FFF2-40B4-BE49-F238E27FC236}">
                <a16:creationId xmlns:a16="http://schemas.microsoft.com/office/drawing/2014/main" id="{BE01B7BB-4EAD-522C-7136-2BDA31E7BB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282431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C1BAA21C-AD42-F860-F855-2DFC61E36B2C}"/>
              </a:ext>
            </a:extLst>
          </p:cNvPr>
          <p:cNvSpPr>
            <a:spLocks noGrp="1"/>
          </p:cNvSpPr>
          <p:nvPr>
            <p:ph type="pic" sz="quarter" idx="14"/>
          </p:nvPr>
        </p:nvSpPr>
        <p:spPr>
          <a:xfrm>
            <a:off x="6257925" y="0"/>
            <a:ext cx="5930900"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2" name="Title 1">
            <a:extLst>
              <a:ext uri="{FF2B5EF4-FFF2-40B4-BE49-F238E27FC236}">
                <a16:creationId xmlns:a16="http://schemas.microsoft.com/office/drawing/2014/main" id="{C541BA41-E356-033B-D66F-BEF2395DAD37}"/>
              </a:ext>
            </a:extLst>
          </p:cNvPr>
          <p:cNvSpPr>
            <a:spLocks noGrp="1"/>
          </p:cNvSpPr>
          <p:nvPr>
            <p:ph type="title" hasCustomPrompt="1"/>
          </p:nvPr>
        </p:nvSpPr>
        <p:spPr>
          <a:xfrm>
            <a:off x="524390" y="561395"/>
            <a:ext cx="4962010" cy="1481717"/>
          </a:xfrm>
        </p:spPr>
        <p:txBody>
          <a:bodyPr/>
          <a:lstStyle>
            <a:lvl1pPr>
              <a:lnSpc>
                <a:spcPts val="3300"/>
              </a:lnSpc>
              <a:defRPr/>
            </a:lvl1pPr>
          </a:lstStyle>
          <a:p>
            <a:r>
              <a:rPr lang="en-US" dirty="0"/>
              <a:t>Connecting with your</a:t>
            </a:r>
            <a:br>
              <a:rPr lang="en-US" dirty="0"/>
            </a:br>
            <a:r>
              <a:rPr lang="en-US" dirty="0"/>
              <a:t>target audience is simple with GBTA.</a:t>
            </a:r>
          </a:p>
        </p:txBody>
      </p:sp>
      <p:sp>
        <p:nvSpPr>
          <p:cNvPr id="3" name="Slide Number Placeholder 2">
            <a:extLst>
              <a:ext uri="{FF2B5EF4-FFF2-40B4-BE49-F238E27FC236}">
                <a16:creationId xmlns:a16="http://schemas.microsoft.com/office/drawing/2014/main" id="{A19B5F1A-4656-EEF8-CBFA-EBA88BE9241A}"/>
              </a:ext>
            </a:extLst>
          </p:cNvPr>
          <p:cNvSpPr>
            <a:spLocks noGrp="1"/>
          </p:cNvSpPr>
          <p:nvPr>
            <p:ph type="sldNum" sz="quarter" idx="10"/>
          </p:nvPr>
        </p:nvSpPr>
        <p:spPr>
          <a:xfrm>
            <a:off x="11318789" y="6261051"/>
            <a:ext cx="380324" cy="365125"/>
          </a:xfrm>
        </p:spPr>
        <p:txBody>
          <a:bodyPr/>
          <a:lstStyle>
            <a:lvl1pPr>
              <a:defRPr>
                <a:solidFill>
                  <a:schemeClr val="bg1"/>
                </a:solidFill>
              </a:defRPr>
            </a:lvl1p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4B4D404F-A4F4-9258-9EF7-0CD53C31A3EF}"/>
              </a:ext>
            </a:extLst>
          </p:cNvPr>
          <p:cNvSpPr>
            <a:spLocks noGrp="1"/>
          </p:cNvSpPr>
          <p:nvPr>
            <p:ph type="ftr" sz="quarter" idx="11"/>
          </p:nvPr>
        </p:nvSpPr>
        <p:spPr>
          <a:xfrm>
            <a:off x="6785097" y="6261050"/>
            <a:ext cx="4526280" cy="365125"/>
          </a:xfrm>
        </p:spPr>
        <p:txBody>
          <a:bodyPr/>
          <a:lstStyle>
            <a:lvl1pPr>
              <a:defRPr>
                <a:solidFill>
                  <a:schemeClr val="bg1"/>
                </a:solidFill>
              </a:defRPr>
            </a:lvl1pPr>
          </a:lstStyle>
          <a:p>
            <a:r>
              <a:rPr lang="en-US"/>
              <a:t>Presentation Title Goes Here</a:t>
            </a:r>
            <a:endParaRPr lang="en-US" dirty="0"/>
          </a:p>
        </p:txBody>
      </p:sp>
      <p:sp>
        <p:nvSpPr>
          <p:cNvPr id="7" name="Text Placeholder 6">
            <a:extLst>
              <a:ext uri="{FF2B5EF4-FFF2-40B4-BE49-F238E27FC236}">
                <a16:creationId xmlns:a16="http://schemas.microsoft.com/office/drawing/2014/main" id="{8EFE31E1-0181-FE7B-E064-B1DBDD334CF8}"/>
              </a:ext>
            </a:extLst>
          </p:cNvPr>
          <p:cNvSpPr>
            <a:spLocks noGrp="1"/>
          </p:cNvSpPr>
          <p:nvPr>
            <p:ph type="body" sz="quarter" idx="12" hasCustomPrompt="1"/>
          </p:nvPr>
        </p:nvSpPr>
        <p:spPr>
          <a:xfrm>
            <a:off x="538163" y="2057400"/>
            <a:ext cx="4291012" cy="2000250"/>
          </a:xfrm>
        </p:spPr>
        <p:txBody>
          <a:bodyPr>
            <a:noAutofit/>
          </a:bodyPr>
          <a:lstStyle>
            <a:lvl1pPr>
              <a:lnSpc>
                <a:spcPts val="2000"/>
              </a:lnSpc>
              <a:spcBef>
                <a:spcPts val="0"/>
              </a:spcBef>
              <a:defRPr sz="1400"/>
            </a:lvl1pPr>
          </a:lstStyle>
          <a:p>
            <a:pPr lvl="0"/>
            <a:r>
              <a:rPr lang="en-US" dirty="0"/>
              <a:t>Opportunities exist worldwide for exhibiting, sponsorship and digital outreach. Whether you’re looking to gain valuable face-to-face networking time, align your brand with key industry figures or capitalize on the largest audience of business travel professionals in the world, GBTA can help your organization tell your story to reach your goals.</a:t>
            </a:r>
          </a:p>
        </p:txBody>
      </p:sp>
      <p:sp>
        <p:nvSpPr>
          <p:cNvPr id="8" name="Text Placeholder 6">
            <a:extLst>
              <a:ext uri="{FF2B5EF4-FFF2-40B4-BE49-F238E27FC236}">
                <a16:creationId xmlns:a16="http://schemas.microsoft.com/office/drawing/2014/main" id="{3A6325E9-4293-A699-EC7B-E44CED3F79FA}"/>
              </a:ext>
            </a:extLst>
          </p:cNvPr>
          <p:cNvSpPr>
            <a:spLocks noGrp="1"/>
          </p:cNvSpPr>
          <p:nvPr>
            <p:ph type="body" sz="quarter" idx="13" hasCustomPrompt="1"/>
          </p:nvPr>
        </p:nvSpPr>
        <p:spPr>
          <a:xfrm>
            <a:off x="538162" y="4277305"/>
            <a:ext cx="4948238" cy="381000"/>
          </a:xfrm>
        </p:spPr>
        <p:txBody>
          <a:bodyPr anchor="b">
            <a:noAutofit/>
          </a:bodyPr>
          <a:lstStyle>
            <a:lvl1pPr>
              <a:lnSpc>
                <a:spcPts val="2000"/>
              </a:lnSpc>
              <a:spcBef>
                <a:spcPts val="0"/>
              </a:spcBef>
              <a:defRPr sz="1400" b="1" i="0">
                <a:latin typeface="Arial" panose="020B0604020202020204" pitchFamily="34" charset="0"/>
                <a:cs typeface="Arial" panose="020B0604020202020204" pitchFamily="34" charset="0"/>
              </a:defRPr>
            </a:lvl1pPr>
          </a:lstStyle>
          <a:p>
            <a:pPr lvl="0"/>
            <a:r>
              <a:rPr lang="en-US" dirty="0"/>
              <a:t>For more information:</a:t>
            </a:r>
          </a:p>
        </p:txBody>
      </p:sp>
      <p:sp>
        <p:nvSpPr>
          <p:cNvPr id="16" name="Text Placeholder 15">
            <a:extLst>
              <a:ext uri="{FF2B5EF4-FFF2-40B4-BE49-F238E27FC236}">
                <a16:creationId xmlns:a16="http://schemas.microsoft.com/office/drawing/2014/main" id="{DCDEB083-2A91-59B4-172E-C4C61C2ABAF9}"/>
              </a:ext>
            </a:extLst>
          </p:cNvPr>
          <p:cNvSpPr>
            <a:spLocks noGrp="1"/>
          </p:cNvSpPr>
          <p:nvPr>
            <p:ph type="body" sz="quarter" idx="15" hasCustomPrompt="1"/>
          </p:nvPr>
        </p:nvSpPr>
        <p:spPr>
          <a:xfrm>
            <a:off x="538162" y="4664474"/>
            <a:ext cx="2805112" cy="914400"/>
          </a:xfrm>
        </p:spPr>
        <p:txBody>
          <a:bodyPr>
            <a:noAutofit/>
          </a:bodyPr>
          <a:lstStyle>
            <a:lvl1pPr>
              <a:lnSpc>
                <a:spcPts val="2000"/>
              </a:lnSpc>
              <a:spcBef>
                <a:spcPts val="0"/>
              </a:spcBef>
              <a:defRPr sz="1200"/>
            </a:lvl1pPr>
            <a:lvl2pPr>
              <a:defRPr sz="1200"/>
            </a:lvl2pPr>
            <a:lvl3pPr>
              <a:defRPr sz="1200"/>
            </a:lvl3pPr>
            <a:lvl4pPr>
              <a:defRPr sz="1200"/>
            </a:lvl4pPr>
            <a:lvl5pPr>
              <a:defRPr sz="1200"/>
            </a:lvl5pPr>
          </a:lstStyle>
          <a:p>
            <a:pPr lvl="0"/>
            <a:r>
              <a:rPr lang="en-US" dirty="0" err="1"/>
              <a:t>sponsor@gbta.org</a:t>
            </a:r>
            <a:endParaRPr lang="en-US" dirty="0"/>
          </a:p>
          <a:p>
            <a:pPr lvl="0"/>
            <a:r>
              <a:rPr lang="en-US" dirty="0"/>
              <a:t>+1 888 224 3675</a:t>
            </a:r>
          </a:p>
          <a:p>
            <a:pPr lvl="0"/>
            <a:r>
              <a:rPr lang="en-US" dirty="0" err="1"/>
              <a:t>gbta.org</a:t>
            </a:r>
            <a:r>
              <a:rPr lang="en-US" dirty="0"/>
              <a:t>/sponsor</a:t>
            </a:r>
          </a:p>
        </p:txBody>
      </p:sp>
      <p:pic>
        <p:nvPicPr>
          <p:cNvPr id="6" name="Picture 3">
            <a:extLst>
              <a:ext uri="{FF2B5EF4-FFF2-40B4-BE49-F238E27FC236}">
                <a16:creationId xmlns:a16="http://schemas.microsoft.com/office/drawing/2014/main" id="{754EE004-4A30-B5F5-E1A9-B58E387FF2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66214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 or big quote 1">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51BB97-2FC2-230B-E2BA-353DCFACE966}"/>
              </a:ext>
            </a:extLst>
          </p:cNvPr>
          <p:cNvSpPr>
            <a:spLocks noGrp="1"/>
          </p:cNvSpPr>
          <p:nvPr>
            <p:ph type="pic" sz="quarter" idx="11"/>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81540" y="1447221"/>
            <a:ext cx="4847709" cy="1867479"/>
          </a:xfrm>
        </p:spPr>
        <p:txBody>
          <a:bodyPr>
            <a:noAutofit/>
          </a:bodyPr>
          <a:lstStyle>
            <a:lvl1pPr>
              <a:lnSpc>
                <a:spcPts val="4400"/>
              </a:lnSpc>
              <a:defRPr sz="4000">
                <a:solidFill>
                  <a:schemeClr val="bg1"/>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dirty="0"/>
              <a:t>This is a call-out or big quote:</a:t>
            </a:r>
          </a:p>
        </p:txBody>
      </p:sp>
    </p:spTree>
    <p:extLst>
      <p:ext uri="{BB962C8B-B14F-4D97-AF65-F5344CB8AC3E}">
        <p14:creationId xmlns:p14="http://schemas.microsoft.com/office/powerpoint/2010/main" val="1769693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 or big quote slide 2">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5D3C6D-E69E-B896-C9B2-27C69FB300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77" y="5966085"/>
            <a:ext cx="1746642" cy="824350"/>
          </a:xfrm>
          <a:prstGeom prst="rect">
            <a:avLst/>
          </a:prstGeom>
        </p:spPr>
      </p:pic>
      <p:sp>
        <p:nvSpPr>
          <p:cNvPr id="27" name="Freeform 26">
            <a:extLst>
              <a:ext uri="{FF2B5EF4-FFF2-40B4-BE49-F238E27FC236}">
                <a16:creationId xmlns:a16="http://schemas.microsoft.com/office/drawing/2014/main" id="{35875F9F-681D-9480-3403-04AD7A895677}"/>
              </a:ext>
            </a:extLst>
          </p:cNvPr>
          <p:cNvSpPr/>
          <p:nvPr userDrawn="1"/>
        </p:nvSpPr>
        <p:spPr>
          <a:xfrm>
            <a:off x="2" y="0"/>
            <a:ext cx="5379407" cy="5339670"/>
          </a:xfrm>
          <a:custGeom>
            <a:avLst/>
            <a:gdLst>
              <a:gd name="connsiteX0" fmla="*/ 0 w 5379407"/>
              <a:gd name="connsiteY0" fmla="*/ 0 h 5339670"/>
              <a:gd name="connsiteX1" fmla="*/ 4790318 w 5379407"/>
              <a:gd name="connsiteY1" fmla="*/ 0 h 5339670"/>
              <a:gd name="connsiteX2" fmla="*/ 4960260 w 5379407"/>
              <a:gd name="connsiteY2" fmla="*/ 276205 h 5339670"/>
              <a:gd name="connsiteX3" fmla="*/ 5379407 w 5379407"/>
              <a:gd name="connsiteY3" fmla="*/ 1910670 h 5339670"/>
              <a:gd name="connsiteX4" fmla="*/ 1906612 w 5379407"/>
              <a:gd name="connsiteY4" fmla="*/ 5339670 h 5339670"/>
              <a:gd name="connsiteX5" fmla="*/ 251272 w 5379407"/>
              <a:gd name="connsiteY5" fmla="*/ 4925808 h 5339670"/>
              <a:gd name="connsiteX6" fmla="*/ 0 w 5379407"/>
              <a:gd name="connsiteY6" fmla="*/ 4775082 h 533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9407" h="5339670">
                <a:moveTo>
                  <a:pt x="0" y="0"/>
                </a:moveTo>
                <a:lnTo>
                  <a:pt x="4790318" y="0"/>
                </a:lnTo>
                <a:lnTo>
                  <a:pt x="4960260" y="276205"/>
                </a:lnTo>
                <a:cubicBezTo>
                  <a:pt x="5227569" y="762072"/>
                  <a:pt x="5379407" y="1318863"/>
                  <a:pt x="5379407" y="1910670"/>
                </a:cubicBezTo>
                <a:cubicBezTo>
                  <a:pt x="5379407" y="3804454"/>
                  <a:pt x="3824584" y="5339670"/>
                  <a:pt x="1906612" y="5339670"/>
                </a:cubicBezTo>
                <a:cubicBezTo>
                  <a:pt x="1307246" y="5339670"/>
                  <a:pt x="743343" y="5189747"/>
                  <a:pt x="251272" y="4925808"/>
                </a:cubicBezTo>
                <a:lnTo>
                  <a:pt x="0" y="47750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1"/>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tx1"/>
                </a:solidFill>
              </a:defRPr>
            </a:lvl1pPr>
          </a:lstStyle>
          <a:p>
            <a:pPr lvl="0"/>
            <a:r>
              <a:rPr lang="en-US" dirty="0"/>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1834951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 or big quot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AD4E8-7CA4-6C65-1700-488186D4A473}"/>
              </a:ext>
            </a:extLst>
          </p:cNvPr>
          <p:cNvSpPr>
            <a:spLocks noGrp="1"/>
          </p:cNvSpPr>
          <p:nvPr>
            <p:ph type="title" hasCustomPrompt="1"/>
          </p:nvPr>
        </p:nvSpPr>
        <p:spPr>
          <a:xfrm>
            <a:off x="564607" y="1466566"/>
            <a:ext cx="4814901" cy="3240901"/>
          </a:xfrm>
        </p:spPr>
        <p:txBody>
          <a:bodyPr>
            <a:normAutofit/>
          </a:bodyPr>
          <a:lstStyle>
            <a:lvl1pPr>
              <a:lnSpc>
                <a:spcPts val="3900"/>
              </a:lnSpc>
              <a:defRPr sz="3600">
                <a:solidFill>
                  <a:schemeClr val="bg1"/>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a:t>
            </a:r>
          </a:p>
        </p:txBody>
      </p:sp>
      <p:pic>
        <p:nvPicPr>
          <p:cNvPr id="6" name="Picture 5">
            <a:extLst>
              <a:ext uri="{FF2B5EF4-FFF2-40B4-BE49-F238E27FC236}">
                <a16:creationId xmlns:a16="http://schemas.microsoft.com/office/drawing/2014/main" id="{3B186415-031E-9BAC-EC18-8EFD7E715C90}"/>
              </a:ext>
            </a:extLst>
          </p:cNvPr>
          <p:cNvPicPr>
            <a:picLocks noChangeAspect="1"/>
          </p:cNvPicPr>
          <p:nvPr userDrawn="1"/>
        </p:nvPicPr>
        <p:blipFill>
          <a:blip r:embed="rId2"/>
          <a:stretch>
            <a:fillRect/>
          </a:stretch>
        </p:blipFill>
        <p:spPr>
          <a:xfrm>
            <a:off x="5715001" y="-850106"/>
            <a:ext cx="9167905" cy="8639440"/>
          </a:xfrm>
          <a:prstGeom prst="rect">
            <a:avLst/>
          </a:prstGeom>
        </p:spPr>
      </p:pic>
      <p:sp>
        <p:nvSpPr>
          <p:cNvPr id="8" name="Text Placeholder 5">
            <a:extLst>
              <a:ext uri="{FF2B5EF4-FFF2-40B4-BE49-F238E27FC236}">
                <a16:creationId xmlns:a16="http://schemas.microsoft.com/office/drawing/2014/main" id="{DE6AF651-B705-CD85-6A62-54C8A520FEC5}"/>
              </a:ext>
            </a:extLst>
          </p:cNvPr>
          <p:cNvSpPr>
            <a:spLocks noGrp="1"/>
          </p:cNvSpPr>
          <p:nvPr>
            <p:ph type="body" sz="quarter" idx="10" hasCustomPrompt="1"/>
          </p:nvPr>
        </p:nvSpPr>
        <p:spPr>
          <a:xfrm>
            <a:off x="581540" y="942975"/>
            <a:ext cx="4276725" cy="385763"/>
          </a:xfrm>
        </p:spPr>
        <p:txBody>
          <a:bodyPr/>
          <a:lstStyle>
            <a:lvl1pPr>
              <a:defRPr b="1">
                <a:solidFill>
                  <a:schemeClr val="bg1"/>
                </a:solidFill>
              </a:defRPr>
            </a:lvl1pPr>
          </a:lstStyle>
          <a:p>
            <a:pPr lvl="0"/>
            <a:r>
              <a:rPr lang="en-US" dirty="0"/>
              <a:t>This is a call-out or big quote:</a:t>
            </a:r>
          </a:p>
        </p:txBody>
      </p:sp>
      <p:pic>
        <p:nvPicPr>
          <p:cNvPr id="3" name="Picture 4">
            <a:extLst>
              <a:ext uri="{FF2B5EF4-FFF2-40B4-BE49-F238E27FC236}">
                <a16:creationId xmlns:a16="http://schemas.microsoft.com/office/drawing/2014/main" id="{A9C0999E-885E-DC81-4D98-1D6E9FD3A4D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297644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lvl1pPr>
          </a:lstStyle>
          <a:p>
            <a:r>
              <a:rPr lang="en-US" dirty="0"/>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3" name="Picture 3">
            <a:extLst>
              <a:ext uri="{FF2B5EF4-FFF2-40B4-BE49-F238E27FC236}">
                <a16:creationId xmlns:a16="http://schemas.microsoft.com/office/drawing/2014/main" id="{CAD70DF9-5E5A-E6A7-8B1B-8D2831BF486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126999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dirty="0"/>
              <a:t>Section Title Goes Here</a:t>
            </a:r>
          </a:p>
        </p:txBody>
      </p:sp>
      <p:pic>
        <p:nvPicPr>
          <p:cNvPr id="5" name="Picture 4">
            <a:extLst>
              <a:ext uri="{FF2B5EF4-FFF2-40B4-BE49-F238E27FC236}">
                <a16:creationId xmlns:a16="http://schemas.microsoft.com/office/drawing/2014/main" id="{EE74BDAC-75E2-1FA5-3AB8-D9346437A365}"/>
              </a:ext>
            </a:extLst>
          </p:cNvPr>
          <p:cNvPicPr>
            <a:picLocks noChangeAspect="1"/>
          </p:cNvPicPr>
          <p:nvPr userDrawn="1"/>
        </p:nvPicPr>
        <p:blipFill>
          <a:blip r:embed="rId2"/>
          <a:stretch>
            <a:fillRect/>
          </a:stretch>
        </p:blipFill>
        <p:spPr>
          <a:xfrm>
            <a:off x="5715001" y="-850107"/>
            <a:ext cx="9167905" cy="8658577"/>
          </a:xfrm>
          <a:prstGeom prst="rect">
            <a:avLst/>
          </a:prstGeom>
        </p:spPr>
      </p:pic>
      <p:pic>
        <p:nvPicPr>
          <p:cNvPr id="3" name="Picture 4">
            <a:extLst>
              <a:ext uri="{FF2B5EF4-FFF2-40B4-BE49-F238E27FC236}">
                <a16:creationId xmlns:a16="http://schemas.microsoft.com/office/drawing/2014/main" id="{8EA384B5-B35C-FAE9-6CFE-43A3D5CFFD7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259010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950DF9-0ECF-D8D7-3556-D63CBA7985CB}"/>
              </a:ext>
            </a:extLst>
          </p:cNvPr>
          <p:cNvPicPr>
            <a:picLocks noChangeAspect="1"/>
          </p:cNvPicPr>
          <p:nvPr userDrawn="1"/>
        </p:nvPicPr>
        <p:blipFill>
          <a:blip r:embed="rId2"/>
          <a:stretch>
            <a:fillRect/>
          </a:stretch>
        </p:blipFill>
        <p:spPr>
          <a:xfrm>
            <a:off x="7398872" y="703615"/>
            <a:ext cx="6795427" cy="6858000"/>
          </a:xfrm>
          <a:prstGeom prst="rect">
            <a:avLst/>
          </a:prstGeom>
        </p:spPr>
      </p:pic>
      <p:pic>
        <p:nvPicPr>
          <p:cNvPr id="8" name="Picture 4">
            <a:extLst>
              <a:ext uri="{FF2B5EF4-FFF2-40B4-BE49-F238E27FC236}">
                <a16:creationId xmlns:a16="http://schemas.microsoft.com/office/drawing/2014/main" id="{D18F3C10-8306-3A32-EB3F-0ABFA47C220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1394" y="322876"/>
            <a:ext cx="4656224" cy="1454272"/>
          </a:xfrm>
          <a:prstGeom prst="rect">
            <a:avLst/>
          </a:prstGeom>
        </p:spPr>
      </p:pic>
      <p:sp>
        <p:nvSpPr>
          <p:cNvPr id="5" name="Text Placeholder 5">
            <a:extLst>
              <a:ext uri="{FF2B5EF4-FFF2-40B4-BE49-F238E27FC236}">
                <a16:creationId xmlns:a16="http://schemas.microsoft.com/office/drawing/2014/main" id="{C6380984-86D1-BC5B-0E04-30C8896A55BA}"/>
              </a:ext>
            </a:extLst>
          </p:cNvPr>
          <p:cNvSpPr>
            <a:spLocks noGrp="1"/>
          </p:cNvSpPr>
          <p:nvPr>
            <p:ph type="body" sz="quarter" idx="10" hasCustomPrompt="1"/>
          </p:nvPr>
        </p:nvSpPr>
        <p:spPr>
          <a:xfrm>
            <a:off x="564099" y="5018313"/>
            <a:ext cx="3430241" cy="438150"/>
          </a:xfrm>
        </p:spPr>
        <p:txBody>
          <a:bodyPr>
            <a:normAutofit/>
          </a:bodyPr>
          <a:lstStyle>
            <a:lvl1pPr>
              <a:defRPr sz="1800">
                <a:solidFill>
                  <a:schemeClr val="tx1"/>
                </a:solidFill>
              </a:defRPr>
            </a:lvl1pPr>
          </a:lstStyle>
          <a:p>
            <a:pPr lvl="0"/>
            <a:r>
              <a:rPr lang="en-US" dirty="0"/>
              <a:t>July 2022</a:t>
            </a:r>
          </a:p>
        </p:txBody>
      </p:sp>
      <p:sp>
        <p:nvSpPr>
          <p:cNvPr id="2" name="Title 1">
            <a:extLst>
              <a:ext uri="{FF2B5EF4-FFF2-40B4-BE49-F238E27FC236}">
                <a16:creationId xmlns:a16="http://schemas.microsoft.com/office/drawing/2014/main" id="{E8868B42-4C05-028A-35C8-6294F94356F1}"/>
              </a:ext>
            </a:extLst>
          </p:cNvPr>
          <p:cNvSpPr>
            <a:spLocks noGrp="1"/>
          </p:cNvSpPr>
          <p:nvPr>
            <p:ph type="title" hasCustomPrompt="1"/>
          </p:nvPr>
        </p:nvSpPr>
        <p:spPr>
          <a:xfrm>
            <a:off x="552966" y="3617375"/>
            <a:ext cx="6057899" cy="1226472"/>
          </a:xfrm>
        </p:spPr>
        <p:txBody>
          <a:bodyPr>
            <a:normAutofit/>
          </a:bodyPr>
          <a:lstStyle>
            <a:lvl1pPr>
              <a:lnSpc>
                <a:spcPts val="4400"/>
              </a:lnSpc>
              <a:defRPr sz="3600"/>
            </a:lvl1pPr>
          </a:lstStyle>
          <a:p>
            <a:r>
              <a:rPr lang="en-US" dirty="0"/>
              <a:t>Headline in orange must </a:t>
            </a:r>
            <a:br>
              <a:rPr lang="en-US" dirty="0"/>
            </a:br>
            <a:r>
              <a:rPr lang="en-US" dirty="0"/>
              <a:t>be 36pt. or larger</a:t>
            </a:r>
          </a:p>
        </p:txBody>
      </p:sp>
    </p:spTree>
    <p:extLst>
      <p:ext uri="{BB962C8B-B14F-4D97-AF65-F5344CB8AC3E}">
        <p14:creationId xmlns:p14="http://schemas.microsoft.com/office/powerpoint/2010/main" val="3065870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F4D0-89A7-BB85-73BD-3594EBEE22B5}"/>
              </a:ext>
            </a:extLst>
          </p:cNvPr>
          <p:cNvSpPr>
            <a:spLocks noGrp="1"/>
          </p:cNvSpPr>
          <p:nvPr>
            <p:ph type="title" hasCustomPrompt="1"/>
          </p:nvPr>
        </p:nvSpPr>
        <p:spPr>
          <a:xfrm>
            <a:off x="552966" y="2300237"/>
            <a:ext cx="5162035" cy="1933096"/>
          </a:xfrm>
        </p:spPr>
        <p:txBody>
          <a:bodyPr>
            <a:noAutofit/>
          </a:bodyPr>
          <a:lstStyle>
            <a:lvl1pPr>
              <a:lnSpc>
                <a:spcPts val="5200"/>
              </a:lnSpc>
              <a:defRPr sz="4800">
                <a:solidFill>
                  <a:schemeClr val="bg1"/>
                </a:solidFill>
              </a:defRPr>
            </a:lvl1pPr>
          </a:lstStyle>
          <a:p>
            <a:r>
              <a:rPr lang="en-US" dirty="0"/>
              <a:t>Section Title Goes Here</a:t>
            </a:r>
          </a:p>
        </p:txBody>
      </p:sp>
      <p:pic>
        <p:nvPicPr>
          <p:cNvPr id="8" name="Graphic 7">
            <a:extLst>
              <a:ext uri="{FF2B5EF4-FFF2-40B4-BE49-F238E27FC236}">
                <a16:creationId xmlns:a16="http://schemas.microsoft.com/office/drawing/2014/main" id="{686673B7-1CE6-3FE2-99B1-F43E313A67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63" t="9818" r="31160" b="10977"/>
          <a:stretch/>
        </p:blipFill>
        <p:spPr>
          <a:xfrm>
            <a:off x="6096001" y="0"/>
            <a:ext cx="6096000" cy="6858000"/>
          </a:xfrm>
          <a:custGeom>
            <a:avLst/>
            <a:gdLst>
              <a:gd name="connsiteX0" fmla="*/ 0 w 6222335"/>
              <a:gd name="connsiteY0" fmla="*/ 0 h 6858000"/>
              <a:gd name="connsiteX1" fmla="*/ 6222335 w 6222335"/>
              <a:gd name="connsiteY1" fmla="*/ 0 h 6858000"/>
              <a:gd name="connsiteX2" fmla="*/ 6222335 w 6222335"/>
              <a:gd name="connsiteY2" fmla="*/ 6858000 h 6858000"/>
              <a:gd name="connsiteX3" fmla="*/ 0 w 62223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22335" h="6858000">
                <a:moveTo>
                  <a:pt x="0" y="0"/>
                </a:moveTo>
                <a:lnTo>
                  <a:pt x="6222335" y="0"/>
                </a:lnTo>
                <a:lnTo>
                  <a:pt x="6222335" y="6858000"/>
                </a:lnTo>
                <a:lnTo>
                  <a:pt x="0" y="6858000"/>
                </a:lnTo>
                <a:close/>
              </a:path>
            </a:pathLst>
          </a:custGeom>
        </p:spPr>
      </p:pic>
      <p:pic>
        <p:nvPicPr>
          <p:cNvPr id="3" name="Picture 4">
            <a:extLst>
              <a:ext uri="{FF2B5EF4-FFF2-40B4-BE49-F238E27FC236}">
                <a16:creationId xmlns:a16="http://schemas.microsoft.com/office/drawing/2014/main" id="{3DE37A5F-0E28-17F5-B395-BC950C8B78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3481550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 or big quot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0821-6392-AD96-B6F3-5B2EA130712A}"/>
              </a:ext>
            </a:extLst>
          </p:cNvPr>
          <p:cNvSpPr>
            <a:spLocks noGrp="1"/>
          </p:cNvSpPr>
          <p:nvPr>
            <p:ph type="title" hasCustomPrompt="1"/>
          </p:nvPr>
        </p:nvSpPr>
        <p:spPr>
          <a:xfrm>
            <a:off x="531699" y="1454535"/>
            <a:ext cx="4847709" cy="1867479"/>
          </a:xfrm>
        </p:spPr>
        <p:txBody>
          <a:bodyPr>
            <a:noAutofit/>
          </a:bodyPr>
          <a:lstStyle>
            <a:lvl1pPr>
              <a:lnSpc>
                <a:spcPts val="4400"/>
              </a:lnSpc>
              <a:defRPr sz="4000">
                <a:solidFill>
                  <a:schemeClr val="accent6"/>
                </a:solidFill>
              </a:defRPr>
            </a:lvl1pPr>
          </a:lstStyle>
          <a:p>
            <a:r>
              <a:rPr lang="en-US" dirty="0"/>
              <a:t>We are building our collective future together</a:t>
            </a:r>
          </a:p>
        </p:txBody>
      </p:sp>
      <p:sp>
        <p:nvSpPr>
          <p:cNvPr id="6" name="Text Placeholder 5">
            <a:extLst>
              <a:ext uri="{FF2B5EF4-FFF2-40B4-BE49-F238E27FC236}">
                <a16:creationId xmlns:a16="http://schemas.microsoft.com/office/drawing/2014/main" id="{5133D1A9-E417-A74A-4A36-34C97A5B2074}"/>
              </a:ext>
            </a:extLst>
          </p:cNvPr>
          <p:cNvSpPr>
            <a:spLocks noGrp="1"/>
          </p:cNvSpPr>
          <p:nvPr>
            <p:ph type="body" sz="quarter" idx="10" hasCustomPrompt="1"/>
          </p:nvPr>
        </p:nvSpPr>
        <p:spPr>
          <a:xfrm>
            <a:off x="545987" y="958446"/>
            <a:ext cx="4276725" cy="385763"/>
          </a:xfrm>
        </p:spPr>
        <p:txBody>
          <a:bodyPr/>
          <a:lstStyle>
            <a:lvl1pPr>
              <a:defRPr b="1">
                <a:solidFill>
                  <a:schemeClr val="bg1"/>
                </a:solidFill>
              </a:defRPr>
            </a:lvl1pPr>
          </a:lstStyle>
          <a:p>
            <a:pPr lvl="0"/>
            <a:r>
              <a:rPr lang="en-US" dirty="0"/>
              <a:t>This is a call-out or big quote:</a:t>
            </a:r>
          </a:p>
        </p:txBody>
      </p:sp>
      <p:sp>
        <p:nvSpPr>
          <p:cNvPr id="24" name="Picture Placeholder 23">
            <a:extLst>
              <a:ext uri="{FF2B5EF4-FFF2-40B4-BE49-F238E27FC236}">
                <a16:creationId xmlns:a16="http://schemas.microsoft.com/office/drawing/2014/main" id="{45C0C9F2-CB4C-A40E-823E-3E9D3083755A}"/>
              </a:ext>
            </a:extLst>
          </p:cNvPr>
          <p:cNvSpPr>
            <a:spLocks noGrp="1"/>
          </p:cNvSpPr>
          <p:nvPr>
            <p:ph type="pic" sz="quarter" idx="11"/>
          </p:nvPr>
        </p:nvSpPr>
        <p:spPr>
          <a:xfrm>
            <a:off x="5677858" y="0"/>
            <a:ext cx="6514143" cy="6858000"/>
          </a:xfrm>
          <a:custGeom>
            <a:avLst/>
            <a:gdLst>
              <a:gd name="connsiteX0" fmla="*/ 947612 w 6514143"/>
              <a:gd name="connsiteY0" fmla="*/ 0 h 6858000"/>
              <a:gd name="connsiteX1" fmla="*/ 6514143 w 6514143"/>
              <a:gd name="connsiteY1" fmla="*/ 0 h 6858000"/>
              <a:gd name="connsiteX2" fmla="*/ 6514143 w 6514143"/>
              <a:gd name="connsiteY2" fmla="*/ 6858000 h 6858000"/>
              <a:gd name="connsiteX3" fmla="*/ 2206094 w 6514143"/>
              <a:gd name="connsiteY3" fmla="*/ 6858000 h 6858000"/>
              <a:gd name="connsiteX4" fmla="*/ 2086109 w 6514143"/>
              <a:gd name="connsiteY4" fmla="*/ 6780889 h 6858000"/>
              <a:gd name="connsiteX5" fmla="*/ 0 w 6514143"/>
              <a:gd name="connsiteY5" fmla="*/ 2847690 h 6858000"/>
              <a:gd name="connsiteX6" fmla="*/ 939998 w 6514143"/>
              <a:gd name="connsiteY6" fmla="*/ 97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4143" h="6858000">
                <a:moveTo>
                  <a:pt x="947612" y="0"/>
                </a:moveTo>
                <a:lnTo>
                  <a:pt x="6514143" y="0"/>
                </a:lnTo>
                <a:lnTo>
                  <a:pt x="6514143" y="6858000"/>
                </a:lnTo>
                <a:lnTo>
                  <a:pt x="2206094" y="6858000"/>
                </a:lnTo>
                <a:lnTo>
                  <a:pt x="2086109" y="6780889"/>
                </a:lnTo>
                <a:cubicBezTo>
                  <a:pt x="827501" y="5928488"/>
                  <a:pt x="0" y="4484965"/>
                  <a:pt x="0" y="2847690"/>
                </a:cubicBezTo>
                <a:cubicBezTo>
                  <a:pt x="0" y="1783462"/>
                  <a:pt x="349619" y="801093"/>
                  <a:pt x="939998" y="9712"/>
                </a:cubicBezTo>
                <a:close/>
              </a:path>
            </a:pathLst>
          </a:custGeom>
          <a:solidFill>
            <a:schemeClr val="bg1"/>
          </a:solidFill>
        </p:spPr>
        <p:txBody>
          <a:bodyPr wrap="square">
            <a:noAutofit/>
          </a:bodyPr>
          <a:lstStyle/>
          <a:p>
            <a:endParaRPr lang="en-US"/>
          </a:p>
        </p:txBody>
      </p:sp>
      <p:pic>
        <p:nvPicPr>
          <p:cNvPr id="3" name="Picture 4">
            <a:extLst>
              <a:ext uri="{FF2B5EF4-FFF2-40B4-BE49-F238E27FC236}">
                <a16:creationId xmlns:a16="http://schemas.microsoft.com/office/drawing/2014/main" id="{436EFB5C-467B-FDD4-9364-1346AB3F01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4277" y="5966085"/>
            <a:ext cx="1746642" cy="824350"/>
          </a:xfrm>
          <a:prstGeom prst="rect">
            <a:avLst/>
          </a:prstGeom>
        </p:spPr>
      </p:pic>
    </p:spTree>
    <p:extLst>
      <p:ext uri="{BB962C8B-B14F-4D97-AF65-F5344CB8AC3E}">
        <p14:creationId xmlns:p14="http://schemas.microsoft.com/office/powerpoint/2010/main" val="358549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no footer and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pic>
        <p:nvPicPr>
          <p:cNvPr id="3" name="Picture 3">
            <a:extLst>
              <a:ext uri="{FF2B5EF4-FFF2-40B4-BE49-F238E27FC236}">
                <a16:creationId xmlns:a16="http://schemas.microsoft.com/office/drawing/2014/main" id="{0BEC28E5-7875-1CA6-69DC-E07BAF6EE5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2030454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C32B-6EB8-DF9E-BC41-0E63DE457900}"/>
              </a:ext>
            </a:extLst>
          </p:cNvPr>
          <p:cNvSpPr>
            <a:spLocks noGrp="1"/>
          </p:cNvSpPr>
          <p:nvPr>
            <p:ph type="title"/>
          </p:nvPr>
        </p:nvSpPr>
        <p:spPr>
          <a:xfrm>
            <a:off x="552966" y="589971"/>
            <a:ext cx="10515600" cy="698543"/>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0FAB23F-A5EF-79F0-CC39-1D01E4057AFB}"/>
              </a:ext>
            </a:extLst>
          </p:cNvPr>
          <p:cNvSpPr>
            <a:spLocks noGrp="1"/>
          </p:cNvSpPr>
          <p:nvPr>
            <p:ph type="sldNum" sz="quarter" idx="10"/>
          </p:nvPr>
        </p:nvSpPr>
        <p:spPr/>
        <p:txBody>
          <a:bodyPr/>
          <a:lstStyle/>
          <a:p>
            <a:fld id="{8EE07FC3-56A4-9244-A054-7A234EAC9748}" type="slidenum">
              <a:rPr lang="en-US" smtClean="0"/>
              <a:pPr/>
              <a:t>‹#›</a:t>
            </a:fld>
            <a:endParaRPr lang="en-US" dirty="0"/>
          </a:p>
        </p:txBody>
      </p:sp>
      <p:sp>
        <p:nvSpPr>
          <p:cNvPr id="4" name="Footer Placeholder 3">
            <a:extLst>
              <a:ext uri="{FF2B5EF4-FFF2-40B4-BE49-F238E27FC236}">
                <a16:creationId xmlns:a16="http://schemas.microsoft.com/office/drawing/2014/main" id="{21FABF37-383E-E0C2-F3E4-F998B8F19D6C}"/>
              </a:ext>
            </a:extLst>
          </p:cNvPr>
          <p:cNvSpPr>
            <a:spLocks noGrp="1"/>
          </p:cNvSpPr>
          <p:nvPr>
            <p:ph type="ftr" sz="quarter" idx="11"/>
          </p:nvPr>
        </p:nvSpPr>
        <p:spPr/>
        <p:txBody>
          <a:bodyPr/>
          <a:lstStyle/>
          <a:p>
            <a:r>
              <a:rPr lang="en-US"/>
              <a:t>Presentation Title Goes Here</a:t>
            </a:r>
            <a:endParaRPr lang="en-US" dirty="0"/>
          </a:p>
        </p:txBody>
      </p:sp>
      <p:pic>
        <p:nvPicPr>
          <p:cNvPr id="5" name="Picture 3">
            <a:extLst>
              <a:ext uri="{FF2B5EF4-FFF2-40B4-BE49-F238E27FC236}">
                <a16:creationId xmlns:a16="http://schemas.microsoft.com/office/drawing/2014/main" id="{89836650-1030-8E1A-A5C1-C027132D8A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73905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9561" y="3028890"/>
            <a:ext cx="9543041" cy="400110"/>
          </a:xfrm>
          <a:noFill/>
          <a:ln>
            <a:noFill/>
          </a:ln>
        </p:spPr>
        <p:txBody>
          <a:bodyPr anchor="t">
            <a:spAutoFit/>
          </a:bodyPr>
          <a:lstStyle>
            <a:lvl1pPr marL="0" indent="0" algn="ctr">
              <a:buNone/>
              <a:defRPr>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title"/>
          </p:nvPr>
        </p:nvSpPr>
        <p:spPr>
          <a:xfrm>
            <a:off x="1329561" y="1937957"/>
            <a:ext cx="9532878" cy="646331"/>
          </a:xfrm>
          <a:noFill/>
        </p:spPr>
        <p:txBody>
          <a:bodyPr>
            <a:spAutoFit/>
          </a:bodyPr>
          <a:lstStyle>
            <a:lvl1pPr algn="ctr">
              <a:defRPr sz="3600" b="1" cap="all" baseline="0">
                <a:solidFill>
                  <a:schemeClr val="tx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06596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812" y="2862458"/>
            <a:ext cx="10569730" cy="3503136"/>
          </a:xfrm>
          <a:solidFill>
            <a:schemeClr val="tx1"/>
          </a:solidFill>
        </p:spPr>
        <p:txBody>
          <a:bodyPr anchor="t" anchorCtr="0">
            <a:noAutofit/>
          </a:bodyPr>
          <a:lstStyle>
            <a:lvl1pPr>
              <a:buClr>
                <a:schemeClr val="bg2">
                  <a:lumMod val="75000"/>
                  <a:lumOff val="25000"/>
                </a:schemeClr>
              </a:buClr>
              <a:defRPr>
                <a:solidFill>
                  <a:schemeClr val="bg2">
                    <a:lumMod val="75000"/>
                    <a:lumOff val="25000"/>
                  </a:schemeClr>
                </a:solidFill>
                <a:latin typeface="Arial" charset="0"/>
                <a:ea typeface="Arial" charset="0"/>
                <a:cs typeface="Arial" charset="0"/>
              </a:defRPr>
            </a:lvl1pPr>
            <a:lvl2pPr>
              <a:buClr>
                <a:schemeClr val="bg2">
                  <a:lumMod val="75000"/>
                  <a:lumOff val="25000"/>
                </a:schemeClr>
              </a:buClr>
              <a:defRPr>
                <a:solidFill>
                  <a:schemeClr val="bg2">
                    <a:lumMod val="75000"/>
                    <a:lumOff val="25000"/>
                  </a:schemeClr>
                </a:solidFill>
                <a:latin typeface="Arial" charset="0"/>
                <a:ea typeface="Arial" charset="0"/>
                <a:cs typeface="Arial" charset="0"/>
              </a:defRPr>
            </a:lvl2pPr>
            <a:lvl3pPr>
              <a:buClr>
                <a:schemeClr val="bg2">
                  <a:lumMod val="75000"/>
                  <a:lumOff val="25000"/>
                </a:schemeClr>
              </a:buClr>
              <a:defRPr>
                <a:solidFill>
                  <a:schemeClr val="bg2">
                    <a:lumMod val="75000"/>
                    <a:lumOff val="25000"/>
                  </a:schemeClr>
                </a:solidFill>
                <a:latin typeface="Arial" charset="0"/>
                <a:ea typeface="Arial" charset="0"/>
                <a:cs typeface="Arial" charset="0"/>
              </a:defRPr>
            </a:lvl3pPr>
            <a:lvl4pPr>
              <a:buClr>
                <a:schemeClr val="bg2">
                  <a:lumMod val="75000"/>
                  <a:lumOff val="25000"/>
                </a:schemeClr>
              </a:buClr>
              <a:defRPr>
                <a:solidFill>
                  <a:schemeClr val="bg2">
                    <a:lumMod val="75000"/>
                    <a:lumOff val="25000"/>
                  </a:schemeClr>
                </a:solidFill>
                <a:latin typeface="Arial" charset="0"/>
                <a:ea typeface="Arial" charset="0"/>
                <a:cs typeface="Arial" charset="0"/>
              </a:defRPr>
            </a:lvl4pPr>
            <a:lvl5pPr>
              <a:buClr>
                <a:schemeClr val="bg2">
                  <a:lumMod val="75000"/>
                  <a:lumOff val="25000"/>
                </a:schemeClr>
              </a:buClr>
              <a:defRPr>
                <a:solidFill>
                  <a:schemeClr val="bg2">
                    <a:lumMod val="75000"/>
                    <a:lumOff val="25000"/>
                  </a:schemeClr>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346BA9C-0B8D-A041-9140-CBDDB805C74B}"/>
              </a:ext>
            </a:extLst>
          </p:cNvPr>
          <p:cNvSpPr>
            <a:spLocks noGrp="1"/>
          </p:cNvSpPr>
          <p:nvPr>
            <p:ph type="sldNum" sz="quarter" idx="4"/>
          </p:nvPr>
        </p:nvSpPr>
        <p:spPr>
          <a:xfrm>
            <a:off x="11394384" y="6120295"/>
            <a:ext cx="429315" cy="490599"/>
          </a:xfrm>
          <a:prstGeom prst="rect">
            <a:avLst/>
          </a:prstGeom>
        </p:spPr>
        <p:txBody>
          <a:bodyPr vert="horz" lIns="91440" tIns="45720" rIns="91440" bIns="10800" rtlCol="0" anchor="b"/>
          <a:lstStyle>
            <a:lvl1pPr algn="r">
              <a:defRPr sz="1400">
                <a:solidFill>
                  <a:schemeClr val="bg2">
                    <a:lumMod val="75000"/>
                    <a:lumOff val="25000"/>
                  </a:schemeClr>
                </a:solidFill>
                <a:latin typeface="Arial" charset="0"/>
                <a:ea typeface="Arial" charset="0"/>
                <a:cs typeface="Arial" charset="0"/>
              </a:defRPr>
            </a:lvl1pPr>
          </a:lstStyle>
          <a:p>
            <a:fld id="{64F10878-8F4D-0040-B33B-FB3951E30853}" type="slidenum">
              <a:rPr lang="en-US" smtClean="0"/>
              <a:pPr/>
              <a:t>‹#›</a:t>
            </a:fld>
            <a:endParaRPr lang="en-US" dirty="0"/>
          </a:p>
        </p:txBody>
      </p:sp>
      <p:cxnSp>
        <p:nvCxnSpPr>
          <p:cNvPr id="6" name="Straight Connector 5">
            <a:extLst>
              <a:ext uri="{FF2B5EF4-FFF2-40B4-BE49-F238E27FC236}">
                <a16:creationId xmlns:a16="http://schemas.microsoft.com/office/drawing/2014/main" id="{82FE7E3C-ADDB-1148-9D78-1FACA72C8D26}"/>
              </a:ext>
            </a:extLst>
          </p:cNvPr>
          <p:cNvCxnSpPr/>
          <p:nvPr userDrawn="1"/>
        </p:nvCxnSpPr>
        <p:spPr>
          <a:xfrm>
            <a:off x="0" y="1117600"/>
            <a:ext cx="12192000" cy="0"/>
          </a:xfrm>
          <a:prstGeom prst="line">
            <a:avLst/>
          </a:prstGeom>
          <a:ln w="127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E8396FA-C59B-134D-9726-AE10979B72E1}"/>
              </a:ext>
            </a:extLst>
          </p:cNvPr>
          <p:cNvSpPr>
            <a:spLocks noGrp="1"/>
          </p:cNvSpPr>
          <p:nvPr>
            <p:ph type="title"/>
          </p:nvPr>
        </p:nvSpPr>
        <p:spPr>
          <a:xfrm>
            <a:off x="594811" y="1843722"/>
            <a:ext cx="10569731" cy="802025"/>
          </a:xfrm>
        </p:spPr>
        <p:txBody>
          <a:bodyPr/>
          <a:lstStyle>
            <a:lvl1pPr>
              <a:defRPr>
                <a:solidFill>
                  <a:schemeClr val="bg2">
                    <a:lumMod val="75000"/>
                    <a:lumOff val="25000"/>
                  </a:schemeClr>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240814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3274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7E99272-7F5F-8427-C7AA-95C8E9746B36}"/>
              </a:ext>
            </a:extLst>
          </p:cNvPr>
          <p:cNvSpPr>
            <a:spLocks noGrp="1"/>
          </p:cNvSpPr>
          <p:nvPr>
            <p:ph type="pic" sz="quarter" idx="10"/>
          </p:nvPr>
        </p:nvSpPr>
        <p:spPr>
          <a:xfrm>
            <a:off x="6094413" y="0"/>
            <a:ext cx="6094412" cy="5835575"/>
          </a:xfrm>
          <a:custGeom>
            <a:avLst/>
            <a:gdLst>
              <a:gd name="connsiteX0" fmla="*/ 201800 w 6094412"/>
              <a:gd name="connsiteY0" fmla="*/ 0 h 5835575"/>
              <a:gd name="connsiteX1" fmla="*/ 6094412 w 6094412"/>
              <a:gd name="connsiteY1" fmla="*/ 0 h 5835575"/>
              <a:gd name="connsiteX2" fmla="*/ 6094412 w 6094412"/>
              <a:gd name="connsiteY2" fmla="*/ 5551073 h 5835575"/>
              <a:gd name="connsiteX3" fmla="*/ 6065469 w 6094412"/>
              <a:gd name="connsiteY3" fmla="*/ 5562453 h 5835575"/>
              <a:gd name="connsiteX4" fmla="*/ 4513557 w 6094412"/>
              <a:gd name="connsiteY4" fmla="*/ 5835575 h 5835575"/>
              <a:gd name="connsiteX5" fmla="*/ 0 w 6094412"/>
              <a:gd name="connsiteY5" fmla="*/ 1334535 h 5835575"/>
              <a:gd name="connsiteX6" fmla="*/ 142099 w 6094412"/>
              <a:gd name="connsiteY6" fmla="*/ 209655 h 583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412" h="5835575">
                <a:moveTo>
                  <a:pt x="201800" y="0"/>
                </a:moveTo>
                <a:lnTo>
                  <a:pt x="6094412" y="0"/>
                </a:lnTo>
                <a:lnTo>
                  <a:pt x="6094412" y="5551073"/>
                </a:lnTo>
                <a:lnTo>
                  <a:pt x="6065469" y="5562453"/>
                </a:lnTo>
                <a:cubicBezTo>
                  <a:pt x="5581558" y="5739146"/>
                  <a:pt x="5058850" y="5835575"/>
                  <a:pt x="4513557" y="5835575"/>
                </a:cubicBezTo>
                <a:cubicBezTo>
                  <a:pt x="2020788" y="5835575"/>
                  <a:pt x="0" y="3820391"/>
                  <a:pt x="0" y="1334535"/>
                </a:cubicBezTo>
                <a:cubicBezTo>
                  <a:pt x="0" y="946120"/>
                  <a:pt x="49336" y="569196"/>
                  <a:pt x="142099" y="209655"/>
                </a:cubicBezTo>
                <a:close/>
              </a:path>
            </a:pathLst>
          </a:custGeom>
          <a:solidFill>
            <a:schemeClr val="bg1"/>
          </a:solidFill>
        </p:spPr>
        <p:txBody>
          <a:bodyPr wrap="square">
            <a:noAutofit/>
          </a:bodyPr>
          <a:lstStyle/>
          <a:p>
            <a:endParaRPr lang="en-US"/>
          </a:p>
        </p:txBody>
      </p:sp>
      <p:sp>
        <p:nvSpPr>
          <p:cNvPr id="4" name="Text Placeholder 5">
            <a:extLst>
              <a:ext uri="{FF2B5EF4-FFF2-40B4-BE49-F238E27FC236}">
                <a16:creationId xmlns:a16="http://schemas.microsoft.com/office/drawing/2014/main" id="{E5755511-568D-BF78-EC7D-43CD5398AB5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7" name="Title 9">
            <a:extLst>
              <a:ext uri="{FF2B5EF4-FFF2-40B4-BE49-F238E27FC236}">
                <a16:creationId xmlns:a16="http://schemas.microsoft.com/office/drawing/2014/main" id="{C2108185-5CCE-182D-5DA6-822DAD27DC58}"/>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dirty="0"/>
              <a:t>Headline in white must</a:t>
            </a:r>
            <a:br>
              <a:rPr lang="en-US" dirty="0"/>
            </a:br>
            <a:r>
              <a:rPr lang="en-US" dirty="0"/>
              <a:t>36pt. or larger</a:t>
            </a:r>
          </a:p>
        </p:txBody>
      </p:sp>
      <p:pic>
        <p:nvPicPr>
          <p:cNvPr id="2" name="Picture 4">
            <a:extLst>
              <a:ext uri="{FF2B5EF4-FFF2-40B4-BE49-F238E27FC236}">
                <a16:creationId xmlns:a16="http://schemas.microsoft.com/office/drawing/2014/main" id="{F699152B-825B-B6E1-F875-309603DC621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spTree>
    <p:extLst>
      <p:ext uri="{BB962C8B-B14F-4D97-AF65-F5344CB8AC3E}">
        <p14:creationId xmlns:p14="http://schemas.microsoft.com/office/powerpoint/2010/main" val="389401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ED4DD2-8F5F-F8F0-3F5C-45718AA38479}"/>
              </a:ext>
            </a:extLst>
          </p:cNvPr>
          <p:cNvSpPr>
            <a:spLocks noGrp="1"/>
          </p:cNvSpPr>
          <p:nvPr>
            <p:ph type="pic" sz="quarter" idx="10"/>
          </p:nvPr>
        </p:nvSpPr>
        <p:spPr>
          <a:xfrm>
            <a:off x="6604076" y="0"/>
            <a:ext cx="5587923" cy="6858000"/>
          </a:xfrm>
          <a:custGeom>
            <a:avLst/>
            <a:gdLst>
              <a:gd name="connsiteX0" fmla="*/ 1451136 w 5584748"/>
              <a:gd name="connsiteY0" fmla="*/ 0 h 6858000"/>
              <a:gd name="connsiteX1" fmla="*/ 5584748 w 5584748"/>
              <a:gd name="connsiteY1" fmla="*/ 0 h 6858000"/>
              <a:gd name="connsiteX2" fmla="*/ 5584748 w 5584748"/>
              <a:gd name="connsiteY2" fmla="*/ 6858000 h 6858000"/>
              <a:gd name="connsiteX3" fmla="*/ 1451138 w 5584748"/>
              <a:gd name="connsiteY3" fmla="*/ 6858000 h 6858000"/>
              <a:gd name="connsiteX4" fmla="*/ 1400238 w 5584748"/>
              <a:gd name="connsiteY4" fmla="*/ 6809471 h 6858000"/>
              <a:gd name="connsiteX5" fmla="*/ 0 w 5584748"/>
              <a:gd name="connsiteY5" fmla="*/ 3428999 h 6858000"/>
              <a:gd name="connsiteX6" fmla="*/ 1400238 w 5584748"/>
              <a:gd name="connsiteY6" fmla="*/ 48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748" h="6858000">
                <a:moveTo>
                  <a:pt x="1451136" y="0"/>
                </a:moveTo>
                <a:lnTo>
                  <a:pt x="5584748" y="0"/>
                </a:lnTo>
                <a:lnTo>
                  <a:pt x="5584748" y="6858000"/>
                </a:lnTo>
                <a:lnTo>
                  <a:pt x="1451138" y="6858000"/>
                </a:lnTo>
                <a:lnTo>
                  <a:pt x="1400238" y="6809471"/>
                </a:lnTo>
                <a:cubicBezTo>
                  <a:pt x="535099" y="5944333"/>
                  <a:pt x="0" y="4749156"/>
                  <a:pt x="0" y="3428999"/>
                </a:cubicBezTo>
                <a:cubicBezTo>
                  <a:pt x="0" y="2108843"/>
                  <a:pt x="535099" y="913665"/>
                  <a:pt x="1400238" y="48527"/>
                </a:cubicBezTo>
                <a:close/>
              </a:path>
            </a:pathLst>
          </a:custGeom>
          <a:solidFill>
            <a:schemeClr val="bg1"/>
          </a:solidFill>
        </p:spPr>
        <p:txBody>
          <a:bodyPr wrap="square">
            <a:noAutofit/>
          </a:bodyPr>
          <a:lstStyle/>
          <a:p>
            <a:endParaRPr lang="en-US" dirty="0"/>
          </a:p>
        </p:txBody>
      </p:sp>
      <p:sp>
        <p:nvSpPr>
          <p:cNvPr id="4" name="Text Placeholder 5">
            <a:extLst>
              <a:ext uri="{FF2B5EF4-FFF2-40B4-BE49-F238E27FC236}">
                <a16:creationId xmlns:a16="http://schemas.microsoft.com/office/drawing/2014/main" id="{5F7678E5-256E-1540-E4C8-F5B0586D0EFA}"/>
              </a:ext>
            </a:extLst>
          </p:cNvPr>
          <p:cNvSpPr>
            <a:spLocks noGrp="1"/>
          </p:cNvSpPr>
          <p:nvPr>
            <p:ph type="body" sz="quarter" idx="11" hasCustomPrompt="1"/>
          </p:nvPr>
        </p:nvSpPr>
        <p:spPr>
          <a:xfrm>
            <a:off x="552450" y="5018313"/>
            <a:ext cx="4565650" cy="438150"/>
          </a:xfrm>
        </p:spPr>
        <p:txBody>
          <a:bodyPr>
            <a:normAutofit/>
          </a:bodyPr>
          <a:lstStyle>
            <a:lvl1pPr>
              <a:defRPr sz="1800">
                <a:solidFill>
                  <a:schemeClr val="bg1"/>
                </a:solidFill>
              </a:defRPr>
            </a:lvl1pPr>
          </a:lstStyle>
          <a:p>
            <a:pPr lvl="0"/>
            <a:r>
              <a:rPr lang="en-US" dirty="0"/>
              <a:t>July 2022</a:t>
            </a:r>
          </a:p>
        </p:txBody>
      </p:sp>
      <p:sp>
        <p:nvSpPr>
          <p:cNvPr id="7" name="Title 9">
            <a:extLst>
              <a:ext uri="{FF2B5EF4-FFF2-40B4-BE49-F238E27FC236}">
                <a16:creationId xmlns:a16="http://schemas.microsoft.com/office/drawing/2014/main" id="{1B973793-56B0-E2C0-53E2-E8C142251A09}"/>
              </a:ext>
            </a:extLst>
          </p:cNvPr>
          <p:cNvSpPr>
            <a:spLocks noGrp="1"/>
          </p:cNvSpPr>
          <p:nvPr>
            <p:ph type="title" hasCustomPrompt="1"/>
          </p:nvPr>
        </p:nvSpPr>
        <p:spPr>
          <a:xfrm>
            <a:off x="552966" y="3607069"/>
            <a:ext cx="5328850" cy="1174998"/>
          </a:xfrm>
        </p:spPr>
        <p:txBody>
          <a:bodyPr>
            <a:normAutofit/>
          </a:bodyPr>
          <a:lstStyle>
            <a:lvl1pPr>
              <a:lnSpc>
                <a:spcPts val="4400"/>
              </a:lnSpc>
              <a:defRPr sz="3600">
                <a:solidFill>
                  <a:schemeClr val="bg1"/>
                </a:solidFill>
              </a:defRPr>
            </a:lvl1pPr>
          </a:lstStyle>
          <a:p>
            <a:r>
              <a:rPr lang="en-US" dirty="0"/>
              <a:t>Headline in white must</a:t>
            </a:r>
            <a:br>
              <a:rPr lang="en-US" dirty="0"/>
            </a:br>
            <a:r>
              <a:rPr lang="en-US" dirty="0"/>
              <a:t>36pt. or larger</a:t>
            </a:r>
          </a:p>
        </p:txBody>
      </p:sp>
      <p:pic>
        <p:nvPicPr>
          <p:cNvPr id="2" name="Picture 4">
            <a:extLst>
              <a:ext uri="{FF2B5EF4-FFF2-40B4-BE49-F238E27FC236}">
                <a16:creationId xmlns:a16="http://schemas.microsoft.com/office/drawing/2014/main" id="{E28CECE1-A8A7-F459-8168-B7089842345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01394" y="322876"/>
            <a:ext cx="4656224" cy="1454273"/>
          </a:xfrm>
          <a:prstGeom prst="rect">
            <a:avLst/>
          </a:prstGeom>
        </p:spPr>
      </p:pic>
    </p:spTree>
    <p:extLst>
      <p:ext uri="{BB962C8B-B14F-4D97-AF65-F5344CB8AC3E}">
        <p14:creationId xmlns:p14="http://schemas.microsoft.com/office/powerpoint/2010/main" val="259689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DC3ED7-D339-7E58-3AA0-80CB8E53A35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
        <p:nvSpPr>
          <p:cNvPr id="2" name="Title 1">
            <a:extLst>
              <a:ext uri="{FF2B5EF4-FFF2-40B4-BE49-F238E27FC236}">
                <a16:creationId xmlns:a16="http://schemas.microsoft.com/office/drawing/2014/main" id="{23942C4F-840F-527A-4AA2-0B1CC465298E}"/>
              </a:ext>
            </a:extLst>
          </p:cNvPr>
          <p:cNvSpPr>
            <a:spLocks noGrp="1"/>
          </p:cNvSpPr>
          <p:nvPr>
            <p:ph type="title" hasCustomPrompt="1"/>
          </p:nvPr>
        </p:nvSpPr>
        <p:spPr/>
        <p:txBody>
          <a:bodyPr/>
          <a:lstStyle/>
          <a:p>
            <a:r>
              <a:rPr lang="en-US" dirty="0"/>
              <a:t>One column layout</a:t>
            </a:r>
          </a:p>
        </p:txBody>
      </p:sp>
      <p:sp>
        <p:nvSpPr>
          <p:cNvPr id="3" name="Content Placeholder 2">
            <a:extLst>
              <a:ext uri="{FF2B5EF4-FFF2-40B4-BE49-F238E27FC236}">
                <a16:creationId xmlns:a16="http://schemas.microsoft.com/office/drawing/2014/main" id="{2780B0D2-444E-21AC-DE17-A7DF1FD65BFB}"/>
              </a:ext>
            </a:extLst>
          </p:cNvPr>
          <p:cNvSpPr>
            <a:spLocks noGrp="1"/>
          </p:cNvSpPr>
          <p:nvPr>
            <p:ph idx="1" hasCustomPrompt="1"/>
          </p:nvPr>
        </p:nvSpPr>
        <p:spPr/>
        <p:txBody>
          <a:bodyPr/>
          <a:lstStyle>
            <a:lvl1pPr>
              <a:spcBef>
                <a:spcPts val="0"/>
              </a:spcBef>
              <a:spcAft>
                <a:spcPts val="1400"/>
              </a:spcAft>
              <a:defRPr/>
            </a:lvl1pPr>
            <a:lvl2pPr>
              <a:spcBef>
                <a:spcPts val="0"/>
              </a:spcBef>
              <a:spcAft>
                <a:spcPts val="1400"/>
              </a:spcAft>
              <a:defRPr/>
            </a:lvl2pPr>
            <a:lvl3pPr>
              <a:spcBef>
                <a:spcPts val="0"/>
              </a:spcBef>
              <a:spcAft>
                <a:spcPts val="1400"/>
              </a:spcAft>
              <a:defRPr/>
            </a:lvl3pPr>
            <a:lvl4pPr>
              <a:spcBef>
                <a:spcPts val="0"/>
              </a:spcBef>
              <a:spcAft>
                <a:spcPts val="1400"/>
              </a:spcAft>
              <a:defRPr/>
            </a:lvl4pPr>
            <a:lvl5pPr>
              <a:spcBef>
                <a:spcPts val="0"/>
              </a:spcBef>
              <a:spcAft>
                <a:spcPts val="1400"/>
              </a:spcAft>
              <a:defRPr/>
            </a:lvl5pPr>
          </a:lstStyle>
          <a:p>
            <a:pPr lvl="0"/>
            <a:r>
              <a:rPr lang="en-US" dirty="0"/>
              <a:t>Level one: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B90BACB2-0767-DE5C-61A3-1BA00A3A9B62}"/>
              </a:ext>
            </a:extLst>
          </p:cNvPr>
          <p:cNvSpPr>
            <a:spLocks noGrp="1"/>
          </p:cNvSpPr>
          <p:nvPr>
            <p:ph type="ftr" sz="quarter" idx="10"/>
          </p:nvPr>
        </p:nvSpPr>
        <p:spPr/>
        <p:txBody>
          <a:bodyPr/>
          <a:lstStyle/>
          <a:p>
            <a:r>
              <a:rPr lang="en-US"/>
              <a:t>Presentation Title Goes Here</a:t>
            </a:r>
            <a:endParaRPr lang="en-US" dirty="0"/>
          </a:p>
        </p:txBody>
      </p:sp>
      <p:sp>
        <p:nvSpPr>
          <p:cNvPr id="8" name="Slide Number Placeholder 7">
            <a:extLst>
              <a:ext uri="{FF2B5EF4-FFF2-40B4-BE49-F238E27FC236}">
                <a16:creationId xmlns:a16="http://schemas.microsoft.com/office/drawing/2014/main" id="{967FD2E5-0F78-D064-ABEB-B011951AD17D}"/>
              </a:ext>
            </a:extLst>
          </p:cNvPr>
          <p:cNvSpPr>
            <a:spLocks noGrp="1"/>
          </p:cNvSpPr>
          <p:nvPr>
            <p:ph type="sldNum" sz="quarter" idx="11"/>
          </p:nvPr>
        </p:nvSpPr>
        <p:spPr/>
        <p:txBody>
          <a:bodyPr/>
          <a:lstStyle/>
          <a:p>
            <a:fld id="{8EE07FC3-56A4-9244-A054-7A234EAC9748}" type="slidenum">
              <a:rPr lang="en-US" smtClean="0"/>
              <a:pPr/>
              <a:t>‹#›</a:t>
            </a:fld>
            <a:endParaRPr lang="en-US" dirty="0"/>
          </a:p>
        </p:txBody>
      </p:sp>
    </p:spTree>
    <p:extLst>
      <p:ext uri="{BB962C8B-B14F-4D97-AF65-F5344CB8AC3E}">
        <p14:creationId xmlns:p14="http://schemas.microsoft.com/office/powerpoint/2010/main" val="137069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6CB8-F176-3EDD-9114-B2DF03D001C1}"/>
              </a:ext>
            </a:extLst>
          </p:cNvPr>
          <p:cNvSpPr>
            <a:spLocks noGrp="1"/>
          </p:cNvSpPr>
          <p:nvPr>
            <p:ph type="title" hasCustomPrompt="1"/>
          </p:nvPr>
        </p:nvSpPr>
        <p:spPr/>
        <p:txBody>
          <a:bodyPr/>
          <a:lstStyle/>
          <a:p>
            <a:r>
              <a:rPr lang="en-US" dirty="0"/>
              <a:t>Two columns</a:t>
            </a:r>
          </a:p>
        </p:txBody>
      </p:sp>
      <p:sp>
        <p:nvSpPr>
          <p:cNvPr id="3" name="Content Placeholder 2">
            <a:extLst>
              <a:ext uri="{FF2B5EF4-FFF2-40B4-BE49-F238E27FC236}">
                <a16:creationId xmlns:a16="http://schemas.microsoft.com/office/drawing/2014/main" id="{3E561B54-A555-A1A1-DBF2-699DB058A42F}"/>
              </a:ext>
            </a:extLst>
          </p:cNvPr>
          <p:cNvSpPr>
            <a:spLocks noGrp="1"/>
          </p:cNvSpPr>
          <p:nvPr>
            <p:ph sz="half" idx="1" hasCustomPrompt="1"/>
          </p:nvPr>
        </p:nvSpPr>
        <p:spPr>
          <a:xfrm>
            <a:off x="552963" y="1495168"/>
            <a:ext cx="5181600" cy="4375693"/>
          </a:xfrm>
        </p:spPr>
        <p:txBody>
          <a:bodyPr/>
          <a:lstStyle>
            <a:lvl1pPr>
              <a:lnSpc>
                <a:spcPts val="2300"/>
              </a:lnSpc>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Content Placeholder 3">
            <a:extLst>
              <a:ext uri="{FF2B5EF4-FFF2-40B4-BE49-F238E27FC236}">
                <a16:creationId xmlns:a16="http://schemas.microsoft.com/office/drawing/2014/main" id="{DB19B814-DC41-056C-6FB2-CE0AB4C6F361}"/>
              </a:ext>
            </a:extLst>
          </p:cNvPr>
          <p:cNvSpPr>
            <a:spLocks noGrp="1"/>
          </p:cNvSpPr>
          <p:nvPr>
            <p:ph sz="half" idx="2" hasCustomPrompt="1"/>
          </p:nvPr>
        </p:nvSpPr>
        <p:spPr>
          <a:xfrm>
            <a:off x="6457437" y="1495168"/>
            <a:ext cx="5181600" cy="2075935"/>
          </a:xfrm>
        </p:spPr>
        <p:txBody>
          <a:bodyPr/>
          <a:lstStyle>
            <a:lvl1pPr>
              <a:lnSpc>
                <a:spcPts val="2300"/>
              </a:lnSpc>
              <a:spcBef>
                <a:spcPts val="0"/>
              </a:spcBef>
              <a:spcAft>
                <a:spcPts val="1400"/>
              </a:spcAft>
              <a:defRPr/>
            </a:lvl1pPr>
          </a:lstStyle>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8" name="Footer Placeholder 7">
            <a:extLst>
              <a:ext uri="{FF2B5EF4-FFF2-40B4-BE49-F238E27FC236}">
                <a16:creationId xmlns:a16="http://schemas.microsoft.com/office/drawing/2014/main" id="{C8EE0A28-77F7-96C1-0F1C-9B4BEF15EB4C}"/>
              </a:ext>
            </a:extLst>
          </p:cNvPr>
          <p:cNvSpPr>
            <a:spLocks noGrp="1"/>
          </p:cNvSpPr>
          <p:nvPr>
            <p:ph type="ftr" sz="quarter" idx="10"/>
          </p:nvPr>
        </p:nvSpPr>
        <p:spPr/>
        <p:txBody>
          <a:bodyPr/>
          <a:lstStyle/>
          <a:p>
            <a:r>
              <a:rPr lang="en-US"/>
              <a:t>Presentation Title Goes Here</a:t>
            </a:r>
            <a:endParaRPr lang="en-US" dirty="0"/>
          </a:p>
        </p:txBody>
      </p:sp>
      <p:sp>
        <p:nvSpPr>
          <p:cNvPr id="9" name="Slide Number Placeholder 8">
            <a:extLst>
              <a:ext uri="{FF2B5EF4-FFF2-40B4-BE49-F238E27FC236}">
                <a16:creationId xmlns:a16="http://schemas.microsoft.com/office/drawing/2014/main" id="{FEF3E84F-9DF9-F28A-CF3A-AFD389BE018F}"/>
              </a:ext>
            </a:extLst>
          </p:cNvPr>
          <p:cNvSpPr>
            <a:spLocks noGrp="1"/>
          </p:cNvSpPr>
          <p:nvPr>
            <p:ph type="sldNum" sz="quarter" idx="11"/>
          </p:nvPr>
        </p:nvSpPr>
        <p:spPr/>
        <p:txBody>
          <a:bodyPr/>
          <a:lstStyle/>
          <a:p>
            <a:fld id="{8EE07FC3-56A4-9244-A054-7A234EAC9748}" type="slidenum">
              <a:rPr lang="en-US" smtClean="0"/>
              <a:pPr/>
              <a:t>‹#›</a:t>
            </a:fld>
            <a:endParaRPr lang="en-US" dirty="0"/>
          </a:p>
        </p:txBody>
      </p:sp>
      <p:sp>
        <p:nvSpPr>
          <p:cNvPr id="14" name="Text Placeholder 13">
            <a:extLst>
              <a:ext uri="{FF2B5EF4-FFF2-40B4-BE49-F238E27FC236}">
                <a16:creationId xmlns:a16="http://schemas.microsoft.com/office/drawing/2014/main" id="{64080E0D-5430-CD91-A436-BC3575F175D3}"/>
              </a:ext>
            </a:extLst>
          </p:cNvPr>
          <p:cNvSpPr>
            <a:spLocks noGrp="1"/>
          </p:cNvSpPr>
          <p:nvPr>
            <p:ph type="body" sz="quarter" idx="12" hasCustomPrompt="1"/>
          </p:nvPr>
        </p:nvSpPr>
        <p:spPr>
          <a:xfrm>
            <a:off x="6457950" y="3892080"/>
            <a:ext cx="4800600" cy="606425"/>
          </a:xfrm>
        </p:spPr>
        <p:txBody>
          <a:bodyPr>
            <a:normAutofit/>
          </a:bodyPr>
          <a:lstStyle>
            <a:lvl1pPr>
              <a:defRPr sz="2600" b="1">
                <a:solidFill>
                  <a:schemeClr val="accent1"/>
                </a:solidFill>
              </a:defRPr>
            </a:lvl1pPr>
          </a:lstStyle>
          <a:p>
            <a:pPr lvl="0"/>
            <a:r>
              <a:rPr lang="en-US" dirty="0"/>
              <a:t>Many Voices. One Purpose.</a:t>
            </a:r>
          </a:p>
        </p:txBody>
      </p:sp>
      <p:pic>
        <p:nvPicPr>
          <p:cNvPr id="5" name="Picture 3">
            <a:extLst>
              <a:ext uri="{FF2B5EF4-FFF2-40B4-BE49-F238E27FC236}">
                <a16:creationId xmlns:a16="http://schemas.microsoft.com/office/drawing/2014/main" id="{D5989C43-9545-7A53-B781-D7B8F46827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48174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subhead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7F9A-C531-CB59-5089-EF837B51BDBC}"/>
              </a:ext>
            </a:extLst>
          </p:cNvPr>
          <p:cNvSpPr>
            <a:spLocks noGrp="1"/>
          </p:cNvSpPr>
          <p:nvPr>
            <p:ph type="title" hasCustomPrompt="1"/>
          </p:nvPr>
        </p:nvSpPr>
        <p:spPr>
          <a:xfrm>
            <a:off x="543226" y="600074"/>
            <a:ext cx="10515600" cy="524391"/>
          </a:xfrm>
        </p:spPr>
        <p:txBody>
          <a:bodyPr/>
          <a:lstStyle/>
          <a:p>
            <a:r>
              <a:rPr lang="en-US" dirty="0"/>
              <a:t>Two columns with subheads</a:t>
            </a:r>
          </a:p>
        </p:txBody>
      </p:sp>
      <p:sp>
        <p:nvSpPr>
          <p:cNvPr id="3" name="Text Placeholder 2">
            <a:extLst>
              <a:ext uri="{FF2B5EF4-FFF2-40B4-BE49-F238E27FC236}">
                <a16:creationId xmlns:a16="http://schemas.microsoft.com/office/drawing/2014/main" id="{72D24D83-48FB-65B4-E1EE-9D93391BAE54}"/>
              </a:ext>
            </a:extLst>
          </p:cNvPr>
          <p:cNvSpPr>
            <a:spLocks noGrp="1"/>
          </p:cNvSpPr>
          <p:nvPr>
            <p:ph type="body" idx="1" hasCustomPrompt="1"/>
          </p:nvPr>
        </p:nvSpPr>
        <p:spPr>
          <a:xfrm>
            <a:off x="543226" y="1535197"/>
            <a:ext cx="5157787"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in orange must be 18 pt. or larger</a:t>
            </a:r>
          </a:p>
        </p:txBody>
      </p:sp>
      <p:sp>
        <p:nvSpPr>
          <p:cNvPr id="4" name="Content Placeholder 3">
            <a:extLst>
              <a:ext uri="{FF2B5EF4-FFF2-40B4-BE49-F238E27FC236}">
                <a16:creationId xmlns:a16="http://schemas.microsoft.com/office/drawing/2014/main" id="{0D983F6A-610B-B514-E0F1-1C28D4015239}"/>
              </a:ext>
            </a:extLst>
          </p:cNvPr>
          <p:cNvSpPr>
            <a:spLocks noGrp="1"/>
          </p:cNvSpPr>
          <p:nvPr>
            <p:ph sz="half" idx="2" hasCustomPrompt="1"/>
          </p:nvPr>
        </p:nvSpPr>
        <p:spPr>
          <a:xfrm>
            <a:off x="543225" y="1895904"/>
            <a:ext cx="5157787"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5" name="Text Placeholder 4">
            <a:extLst>
              <a:ext uri="{FF2B5EF4-FFF2-40B4-BE49-F238E27FC236}">
                <a16:creationId xmlns:a16="http://schemas.microsoft.com/office/drawing/2014/main" id="{01046706-A336-BCAD-2424-092E9BBCF6C6}"/>
              </a:ext>
            </a:extLst>
          </p:cNvPr>
          <p:cNvSpPr>
            <a:spLocks noGrp="1"/>
          </p:cNvSpPr>
          <p:nvPr>
            <p:ph type="body" sz="quarter" idx="3" hasCustomPrompt="1"/>
          </p:nvPr>
        </p:nvSpPr>
        <p:spPr>
          <a:xfrm>
            <a:off x="6466275" y="1535197"/>
            <a:ext cx="5183188" cy="365125"/>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in orange must be 18 pt. or larger</a:t>
            </a:r>
          </a:p>
        </p:txBody>
      </p:sp>
      <p:sp>
        <p:nvSpPr>
          <p:cNvPr id="6" name="Content Placeholder 5">
            <a:extLst>
              <a:ext uri="{FF2B5EF4-FFF2-40B4-BE49-F238E27FC236}">
                <a16:creationId xmlns:a16="http://schemas.microsoft.com/office/drawing/2014/main" id="{DC672502-0DA7-CBA3-F355-7020475E1A8B}"/>
              </a:ext>
            </a:extLst>
          </p:cNvPr>
          <p:cNvSpPr>
            <a:spLocks noGrp="1"/>
          </p:cNvSpPr>
          <p:nvPr>
            <p:ph sz="quarter" idx="4" hasCustomPrompt="1"/>
          </p:nvPr>
        </p:nvSpPr>
        <p:spPr>
          <a:xfrm>
            <a:off x="6466275" y="1895904"/>
            <a:ext cx="5183188" cy="3684588"/>
          </a:xfrm>
        </p:spPr>
        <p:txBody>
          <a:bodyPr/>
          <a:lstStyle>
            <a:lvl1pPr marL="0" marR="0" indent="0" algn="l" defTabSz="914400" rtl="0" eaLnBrk="1" fontAlgn="auto" latinLnBrk="0" hangingPunct="1">
              <a:lnSpc>
                <a:spcPts val="2300"/>
              </a:lnSpc>
              <a:spcBef>
                <a:spcPts val="600"/>
              </a:spcBef>
              <a:spcAft>
                <a:spcPts val="0"/>
              </a:spcAft>
              <a:buClrTx/>
              <a:buSzTx/>
              <a:buFontTx/>
              <a:buNone/>
              <a:tabLst/>
              <a:defRPr/>
            </a:lvl1pPr>
          </a:lstStyle>
          <a:p>
            <a:pPr marL="0" marR="0" lvl="0" indent="0" algn="l" defTabSz="914400" rtl="0" eaLnBrk="1" fontAlgn="auto" latinLnBrk="0" hangingPunct="1">
              <a:lnSpc>
                <a:spcPts val="2300"/>
              </a:lnSpc>
              <a:spcBef>
                <a:spcPts val="60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Footer Placeholder 9">
            <a:extLst>
              <a:ext uri="{FF2B5EF4-FFF2-40B4-BE49-F238E27FC236}">
                <a16:creationId xmlns:a16="http://schemas.microsoft.com/office/drawing/2014/main" id="{1BCB976B-7102-C5D2-00FA-0EAF675120B0}"/>
              </a:ext>
            </a:extLst>
          </p:cNvPr>
          <p:cNvSpPr>
            <a:spLocks noGrp="1"/>
          </p:cNvSpPr>
          <p:nvPr>
            <p:ph type="ftr" sz="quarter" idx="10"/>
          </p:nvPr>
        </p:nvSpPr>
        <p:spPr/>
        <p:txBody>
          <a:bodyPr/>
          <a:lstStyle/>
          <a:p>
            <a:r>
              <a:rPr lang="en-US"/>
              <a:t>Presentation Title Goes Here</a:t>
            </a:r>
            <a:endParaRPr lang="en-US" dirty="0"/>
          </a:p>
        </p:txBody>
      </p:sp>
      <p:sp>
        <p:nvSpPr>
          <p:cNvPr id="11" name="Slide Number Placeholder 10">
            <a:extLst>
              <a:ext uri="{FF2B5EF4-FFF2-40B4-BE49-F238E27FC236}">
                <a16:creationId xmlns:a16="http://schemas.microsoft.com/office/drawing/2014/main" id="{463DAEE2-9C0E-7936-51B2-05F16BBAB2BF}"/>
              </a:ext>
            </a:extLst>
          </p:cNvPr>
          <p:cNvSpPr>
            <a:spLocks noGrp="1"/>
          </p:cNvSpPr>
          <p:nvPr>
            <p:ph type="sldNum" sz="quarter" idx="11"/>
          </p:nvPr>
        </p:nvSpPr>
        <p:spPr/>
        <p:txBody>
          <a:bodyPr/>
          <a:lstStyle/>
          <a:p>
            <a:fld id="{8EE07FC3-56A4-9244-A054-7A234EAC9748}" type="slidenum">
              <a:rPr lang="en-US" smtClean="0"/>
              <a:pPr/>
              <a:t>‹#›</a:t>
            </a:fld>
            <a:endParaRPr lang="en-US" dirty="0"/>
          </a:p>
        </p:txBody>
      </p:sp>
      <p:pic>
        <p:nvPicPr>
          <p:cNvPr id="7" name="Picture 3">
            <a:extLst>
              <a:ext uri="{FF2B5EF4-FFF2-40B4-BE49-F238E27FC236}">
                <a16:creationId xmlns:a16="http://schemas.microsoft.com/office/drawing/2014/main" id="{91F07F2F-4920-C6FE-F055-A9CA7479A3B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361900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with graphic sideba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69B4CE-B5E8-E308-7F06-729093B20BC8}"/>
              </a:ext>
            </a:extLst>
          </p:cNvPr>
          <p:cNvSpPr/>
          <p:nvPr userDrawn="1"/>
        </p:nvSpPr>
        <p:spPr>
          <a:xfrm>
            <a:off x="8107358" y="0"/>
            <a:ext cx="4081467" cy="6858000"/>
          </a:xfrm>
          <a:prstGeom prst="rect">
            <a:avLst/>
          </a:prstGeom>
          <a:solidFill>
            <a:srgbClr val="4F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758F3F9-4C3A-3CB8-1620-FB1DB0BCC95C}"/>
              </a:ext>
            </a:extLst>
          </p:cNvPr>
          <p:cNvPicPr>
            <a:picLocks noChangeAspect="1"/>
          </p:cNvPicPr>
          <p:nvPr userDrawn="1"/>
        </p:nvPicPr>
        <p:blipFill>
          <a:blip r:embed="rId2"/>
          <a:stretch>
            <a:fillRect/>
          </a:stretch>
        </p:blipFill>
        <p:spPr>
          <a:xfrm>
            <a:off x="8117297"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dirty="0"/>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a:t>Presentation Title Goes Here</a:t>
            </a:r>
            <a:endParaRPr lang="en-US" dirty="0"/>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dirty="0"/>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dirty="0"/>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32873"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pic>
        <p:nvPicPr>
          <p:cNvPr id="3" name="Picture 3">
            <a:extLst>
              <a:ext uri="{FF2B5EF4-FFF2-40B4-BE49-F238E27FC236}">
                <a16:creationId xmlns:a16="http://schemas.microsoft.com/office/drawing/2014/main" id="{FFB5F058-32BA-83A3-6ADF-20E2775CDCF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6317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with graphic sidebar - gradient">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C2FAACE-80A5-C1CD-0A93-8D4C4BDA42C0}"/>
              </a:ext>
            </a:extLst>
          </p:cNvPr>
          <p:cNvPicPr>
            <a:picLocks noChangeAspect="1"/>
          </p:cNvPicPr>
          <p:nvPr userDrawn="1"/>
        </p:nvPicPr>
        <p:blipFill>
          <a:blip r:embed="rId2"/>
          <a:stretch>
            <a:fillRect/>
          </a:stretch>
        </p:blipFill>
        <p:spPr>
          <a:xfrm>
            <a:off x="8112125" y="0"/>
            <a:ext cx="4076700" cy="6858000"/>
          </a:xfrm>
          <a:prstGeom prst="rect">
            <a:avLst/>
          </a:prstGeom>
        </p:spPr>
      </p:pic>
      <p:pic>
        <p:nvPicPr>
          <p:cNvPr id="15" name="Picture 14">
            <a:extLst>
              <a:ext uri="{FF2B5EF4-FFF2-40B4-BE49-F238E27FC236}">
                <a16:creationId xmlns:a16="http://schemas.microsoft.com/office/drawing/2014/main" id="{6A6C3CF7-6449-AE1C-2945-B37419C9F9E7}"/>
              </a:ext>
            </a:extLst>
          </p:cNvPr>
          <p:cNvPicPr>
            <a:picLocks noChangeAspect="1"/>
          </p:cNvPicPr>
          <p:nvPr userDrawn="1"/>
        </p:nvPicPr>
        <p:blipFill>
          <a:blip r:embed="rId3"/>
          <a:stretch>
            <a:fillRect/>
          </a:stretch>
        </p:blipFill>
        <p:spPr>
          <a:xfrm>
            <a:off x="8107358" y="-2114273"/>
            <a:ext cx="4889500" cy="4089400"/>
          </a:xfrm>
          <a:prstGeom prst="rect">
            <a:avLst/>
          </a:prstGeom>
        </p:spPr>
      </p:pic>
      <p:sp>
        <p:nvSpPr>
          <p:cNvPr id="2" name="Title 1">
            <a:extLst>
              <a:ext uri="{FF2B5EF4-FFF2-40B4-BE49-F238E27FC236}">
                <a16:creationId xmlns:a16="http://schemas.microsoft.com/office/drawing/2014/main" id="{EFEFD77F-4CB9-1E67-D39D-9B5ABC44E8B7}"/>
              </a:ext>
            </a:extLst>
          </p:cNvPr>
          <p:cNvSpPr>
            <a:spLocks noGrp="1"/>
          </p:cNvSpPr>
          <p:nvPr>
            <p:ph type="title" hasCustomPrompt="1"/>
          </p:nvPr>
        </p:nvSpPr>
        <p:spPr>
          <a:xfrm>
            <a:off x="552966" y="589971"/>
            <a:ext cx="7008297" cy="698543"/>
          </a:xfrm>
        </p:spPr>
        <p:txBody>
          <a:bodyPr/>
          <a:lstStyle/>
          <a:p>
            <a:r>
              <a:rPr lang="en-US" dirty="0"/>
              <a:t>One column with graphic sidebar</a:t>
            </a:r>
          </a:p>
        </p:txBody>
      </p:sp>
      <p:sp>
        <p:nvSpPr>
          <p:cNvPr id="6" name="Footer Placeholder 5">
            <a:extLst>
              <a:ext uri="{FF2B5EF4-FFF2-40B4-BE49-F238E27FC236}">
                <a16:creationId xmlns:a16="http://schemas.microsoft.com/office/drawing/2014/main" id="{D277CA1C-30FD-D843-7612-BA47F7030993}"/>
              </a:ext>
            </a:extLst>
          </p:cNvPr>
          <p:cNvSpPr>
            <a:spLocks noGrp="1"/>
          </p:cNvSpPr>
          <p:nvPr>
            <p:ph type="ftr" sz="quarter" idx="10"/>
          </p:nvPr>
        </p:nvSpPr>
        <p:spPr/>
        <p:txBody>
          <a:bodyPr/>
          <a:lstStyle>
            <a:lvl1pPr>
              <a:defRPr>
                <a:solidFill>
                  <a:schemeClr val="bg1"/>
                </a:solidFill>
              </a:defRPr>
            </a:lvl1pPr>
          </a:lstStyle>
          <a:p>
            <a:r>
              <a:rPr lang="en-US"/>
              <a:t>Presentation Title Goes Here</a:t>
            </a:r>
            <a:endParaRPr lang="en-US" dirty="0"/>
          </a:p>
        </p:txBody>
      </p:sp>
      <p:sp>
        <p:nvSpPr>
          <p:cNvPr id="7" name="Slide Number Placeholder 6">
            <a:extLst>
              <a:ext uri="{FF2B5EF4-FFF2-40B4-BE49-F238E27FC236}">
                <a16:creationId xmlns:a16="http://schemas.microsoft.com/office/drawing/2014/main" id="{556A6815-232A-2334-6526-FC5074C00235}"/>
              </a:ext>
            </a:extLst>
          </p:cNvPr>
          <p:cNvSpPr>
            <a:spLocks noGrp="1"/>
          </p:cNvSpPr>
          <p:nvPr>
            <p:ph type="sldNum" sz="quarter" idx="11"/>
          </p:nvPr>
        </p:nvSpPr>
        <p:spPr/>
        <p:txBody>
          <a:bodyPr/>
          <a:lstStyle>
            <a:lvl1pPr>
              <a:defRPr>
                <a:solidFill>
                  <a:schemeClr val="bg1"/>
                </a:solidFill>
              </a:defRPr>
            </a:lvl1pPr>
          </a:lstStyle>
          <a:p>
            <a:fld id="{8EE07FC3-56A4-9244-A054-7A234EAC9748}" type="slidenum">
              <a:rPr lang="en-US" smtClean="0"/>
              <a:pPr/>
              <a:t>‹#›</a:t>
            </a:fld>
            <a:endParaRPr lang="en-US" dirty="0"/>
          </a:p>
        </p:txBody>
      </p:sp>
      <p:sp>
        <p:nvSpPr>
          <p:cNvPr id="12" name="Text Placeholder 11">
            <a:extLst>
              <a:ext uri="{FF2B5EF4-FFF2-40B4-BE49-F238E27FC236}">
                <a16:creationId xmlns:a16="http://schemas.microsoft.com/office/drawing/2014/main" id="{62D3D442-2402-99F9-539E-551154DCDF6E}"/>
              </a:ext>
            </a:extLst>
          </p:cNvPr>
          <p:cNvSpPr>
            <a:spLocks noGrp="1"/>
          </p:cNvSpPr>
          <p:nvPr>
            <p:ph type="body" sz="quarter" idx="12" hasCustomPrompt="1"/>
          </p:nvPr>
        </p:nvSpPr>
        <p:spPr>
          <a:xfrm>
            <a:off x="552450" y="1913654"/>
            <a:ext cx="7008813" cy="3514253"/>
          </a:xfrm>
        </p:spPr>
        <p:txBody>
          <a:bodyPr/>
          <a:lstStyle>
            <a:lvl1pPr>
              <a:spcBef>
                <a:spcPts val="0"/>
              </a:spcBef>
              <a:spcAft>
                <a:spcPts val="1400"/>
              </a:spcAft>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4" name="Text Placeholder 13">
            <a:extLst>
              <a:ext uri="{FF2B5EF4-FFF2-40B4-BE49-F238E27FC236}">
                <a16:creationId xmlns:a16="http://schemas.microsoft.com/office/drawing/2014/main" id="{C63C6CDE-383B-DECE-A77A-E15FFDCAA8B7}"/>
              </a:ext>
            </a:extLst>
          </p:cNvPr>
          <p:cNvSpPr>
            <a:spLocks noGrp="1"/>
          </p:cNvSpPr>
          <p:nvPr>
            <p:ph type="body" sz="quarter" idx="13" hasCustomPrompt="1"/>
          </p:nvPr>
        </p:nvSpPr>
        <p:spPr>
          <a:xfrm>
            <a:off x="552450" y="1529975"/>
            <a:ext cx="5730875" cy="471488"/>
          </a:xfrm>
        </p:spPr>
        <p:txBody>
          <a:bodyPr>
            <a:normAutofit/>
          </a:bodyPr>
          <a:lstStyle>
            <a:lvl1pPr>
              <a:defRPr sz="1800" b="1">
                <a:solidFill>
                  <a:schemeClr val="accent1"/>
                </a:solidFill>
              </a:defRPr>
            </a:lvl1pPr>
          </a:lstStyle>
          <a:p>
            <a:pPr lvl="0"/>
            <a:r>
              <a:rPr lang="en-US" dirty="0"/>
              <a:t>Subhead in orange must be 18 pt. or larger</a:t>
            </a:r>
          </a:p>
        </p:txBody>
      </p:sp>
      <p:sp>
        <p:nvSpPr>
          <p:cNvPr id="17" name="Text Placeholder 16">
            <a:extLst>
              <a:ext uri="{FF2B5EF4-FFF2-40B4-BE49-F238E27FC236}">
                <a16:creationId xmlns:a16="http://schemas.microsoft.com/office/drawing/2014/main" id="{BE51793E-24CC-B5D0-131D-9489BCBBAFB3}"/>
              </a:ext>
            </a:extLst>
          </p:cNvPr>
          <p:cNvSpPr>
            <a:spLocks noGrp="1"/>
          </p:cNvSpPr>
          <p:nvPr>
            <p:ph type="body" sz="quarter" idx="14" hasCustomPrompt="1"/>
          </p:nvPr>
        </p:nvSpPr>
        <p:spPr>
          <a:xfrm>
            <a:off x="8609427" y="2196007"/>
            <a:ext cx="3187700" cy="500464"/>
          </a:xfrm>
        </p:spPr>
        <p:txBody>
          <a:bodyPr anchor="b">
            <a:normAutofit/>
          </a:bodyPr>
          <a:lstStyle>
            <a:lvl1pPr>
              <a:defRPr sz="2200" b="1" i="0">
                <a:solidFill>
                  <a:schemeClr val="bg1"/>
                </a:solidFill>
                <a:latin typeface="Arial" panose="020B0604020202020204" pitchFamily="34" charset="0"/>
                <a:cs typeface="Arial" panose="020B0604020202020204" pitchFamily="34" charset="0"/>
              </a:defRPr>
            </a:lvl1pPr>
          </a:lstStyle>
          <a:p>
            <a:pPr lvl="0"/>
            <a:r>
              <a:rPr lang="en-US" dirty="0"/>
              <a:t>Key Takeaway:</a:t>
            </a:r>
          </a:p>
        </p:txBody>
      </p:sp>
      <p:sp>
        <p:nvSpPr>
          <p:cNvPr id="18" name="Text Placeholder 16">
            <a:extLst>
              <a:ext uri="{FF2B5EF4-FFF2-40B4-BE49-F238E27FC236}">
                <a16:creationId xmlns:a16="http://schemas.microsoft.com/office/drawing/2014/main" id="{00AA8BD3-FF25-A15A-918D-C30696B82D5F}"/>
              </a:ext>
            </a:extLst>
          </p:cNvPr>
          <p:cNvSpPr>
            <a:spLocks noGrp="1"/>
          </p:cNvSpPr>
          <p:nvPr>
            <p:ph type="body" sz="quarter" idx="15" hasCustomPrompt="1"/>
          </p:nvPr>
        </p:nvSpPr>
        <p:spPr>
          <a:xfrm>
            <a:off x="8622934" y="2724286"/>
            <a:ext cx="3187700" cy="2722734"/>
          </a:xfrm>
        </p:spPr>
        <p:txBody>
          <a:bodyPr anchor="t">
            <a:normAutofit/>
          </a:bodyPr>
          <a:lstStyle>
            <a:lvl1pPr>
              <a:lnSpc>
                <a:spcPts val="3100"/>
              </a:lnSpc>
              <a:defRPr sz="2200" b="0" i="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pic>
        <p:nvPicPr>
          <p:cNvPr id="3" name="Picture 3">
            <a:extLst>
              <a:ext uri="{FF2B5EF4-FFF2-40B4-BE49-F238E27FC236}">
                <a16:creationId xmlns:a16="http://schemas.microsoft.com/office/drawing/2014/main" id="{0070D4B4-8CAC-AAA0-7C2C-99C2FC614BA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448" t="21507" r="9814" b="22507"/>
          <a:stretch/>
        </p:blipFill>
        <p:spPr>
          <a:xfrm>
            <a:off x="551936" y="6134986"/>
            <a:ext cx="1431036" cy="462613"/>
          </a:xfrm>
          <a:prstGeom prst="rect">
            <a:avLst/>
          </a:prstGeom>
        </p:spPr>
      </p:pic>
    </p:spTree>
    <p:extLst>
      <p:ext uri="{BB962C8B-B14F-4D97-AF65-F5344CB8AC3E}">
        <p14:creationId xmlns:p14="http://schemas.microsoft.com/office/powerpoint/2010/main" val="80980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29A49-9E69-A2C9-C072-883A0A4C1F98}"/>
              </a:ext>
            </a:extLst>
          </p:cNvPr>
          <p:cNvSpPr>
            <a:spLocks noGrp="1"/>
          </p:cNvSpPr>
          <p:nvPr>
            <p:ph type="title"/>
          </p:nvPr>
        </p:nvSpPr>
        <p:spPr>
          <a:xfrm>
            <a:off x="552966" y="589971"/>
            <a:ext cx="10515600" cy="6985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4040E3E-C0FD-E588-BD61-94074EEE71A4}"/>
              </a:ext>
            </a:extLst>
          </p:cNvPr>
          <p:cNvSpPr>
            <a:spLocks noGrp="1"/>
          </p:cNvSpPr>
          <p:nvPr>
            <p:ph type="body" idx="1"/>
          </p:nvPr>
        </p:nvSpPr>
        <p:spPr>
          <a:xfrm>
            <a:off x="551936" y="1471343"/>
            <a:ext cx="104682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D6FFFF1-C4BF-8A19-E672-E5266FE3D0B9}"/>
              </a:ext>
            </a:extLst>
          </p:cNvPr>
          <p:cNvSpPr>
            <a:spLocks noGrp="1"/>
          </p:cNvSpPr>
          <p:nvPr>
            <p:ph type="sldNum" sz="quarter" idx="4"/>
          </p:nvPr>
        </p:nvSpPr>
        <p:spPr>
          <a:xfrm>
            <a:off x="11318789" y="6232475"/>
            <a:ext cx="380324"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8EE07FC3-56A4-9244-A054-7A234EAC9748}" type="slidenum">
              <a:rPr lang="en-US" smtClean="0"/>
              <a:pPr/>
              <a:t>‹#›</a:t>
            </a:fld>
            <a:endParaRPr lang="en-US" dirty="0"/>
          </a:p>
        </p:txBody>
      </p:sp>
      <p:sp>
        <p:nvSpPr>
          <p:cNvPr id="7" name="Footer Placeholder 6">
            <a:extLst>
              <a:ext uri="{FF2B5EF4-FFF2-40B4-BE49-F238E27FC236}">
                <a16:creationId xmlns:a16="http://schemas.microsoft.com/office/drawing/2014/main" id="{939B2AF9-C5AF-88F6-7112-1AFAFAFB7386}"/>
              </a:ext>
            </a:extLst>
          </p:cNvPr>
          <p:cNvSpPr>
            <a:spLocks noGrp="1"/>
          </p:cNvSpPr>
          <p:nvPr>
            <p:ph type="ftr" sz="quarter" idx="3"/>
          </p:nvPr>
        </p:nvSpPr>
        <p:spPr>
          <a:xfrm>
            <a:off x="6785097" y="6232474"/>
            <a:ext cx="452628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r>
              <a:rPr lang="en-US"/>
              <a:t>Presentation Title Goes Here</a:t>
            </a:r>
            <a:endParaRPr lang="en-US" dirty="0"/>
          </a:p>
        </p:txBody>
      </p:sp>
    </p:spTree>
    <p:extLst>
      <p:ext uri="{BB962C8B-B14F-4D97-AF65-F5344CB8AC3E}">
        <p14:creationId xmlns:p14="http://schemas.microsoft.com/office/powerpoint/2010/main" val="31935467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3" r:id="rId7"/>
    <p:sldLayoutId id="2147483654" r:id="rId8"/>
    <p:sldLayoutId id="2147483663" r:id="rId9"/>
    <p:sldLayoutId id="2147483664" r:id="rId10"/>
    <p:sldLayoutId id="2147483665" r:id="rId11"/>
    <p:sldLayoutId id="2147483667" r:id="rId12"/>
    <p:sldLayoutId id="2147483668" r:id="rId13"/>
    <p:sldLayoutId id="2147483666"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8" r:id="rId23"/>
    <p:sldLayoutId id="2147483679" r:id="rId24"/>
    <p:sldLayoutId id="2147483680" r:id="rId25"/>
    <p:sldLayoutId id="2147483681" r:id="rId26"/>
  </p:sldLayoutIdLst>
  <p:hf hdr="0" dt="0"/>
  <p:txStyles>
    <p:titleStyle>
      <a:lvl1pPr algn="l" defTabSz="914400" rtl="0" eaLnBrk="1" latinLnBrk="0" hangingPunct="1">
        <a:lnSpc>
          <a:spcPct val="90000"/>
        </a:lnSpc>
        <a:spcBef>
          <a:spcPct val="0"/>
        </a:spcBef>
        <a:buNone/>
        <a:defRPr sz="2800" b="1" i="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300"/>
        </a:lnSpc>
        <a:spcBef>
          <a:spcPts val="600"/>
        </a:spcBef>
        <a:buFontTx/>
        <a:buNone/>
        <a:defRPr sz="16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300"/>
        </a:lnSpc>
        <a:spcBef>
          <a:spcPts val="600"/>
        </a:spcBef>
        <a:buClr>
          <a:schemeClr val="accent5"/>
        </a:buClr>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300"/>
        </a:lnSpc>
        <a:spcBef>
          <a:spcPts val="600"/>
        </a:spcBef>
        <a:buClr>
          <a:schemeClr val="accent5"/>
        </a:buClr>
        <a:buFont typeface="System Font Regular"/>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m11.safelinks.protection.outlook.com/?url=https%3A%2F%2Fmentoring.qooper.io%2Fjoin%2F444620&amp;data=05%7C01%7Cmaryellen.hess%40travelctm.com%7C5ca6651898f94bc1526808da6e863c45%7C7b6b8b8928ee4d2e8bead52f79c6af8f%7C0%7C0%7C637943820222383302%7CUnknown%7CTWFpbGZsb3d8eyJWIjoiMC4wLjAwMDAiLCJQIjoiV2luMzIiLCJBTiI6Ik1haWwiLCJXVCI6Mn0%3D%7C2000%7C%7C%7C&amp;sdata=x5oEZPQ7R8x931sPwGycgUN1uqBqxwFV%2Bc%2BUElcIuVM%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0FFCFF7-D9C6-BD4D-531E-670A53752ABF}"/>
              </a:ext>
            </a:extLst>
          </p:cNvPr>
          <p:cNvSpPr>
            <a:spLocks noGrp="1"/>
          </p:cNvSpPr>
          <p:nvPr>
            <p:ph type="body" sz="quarter" idx="10"/>
          </p:nvPr>
        </p:nvSpPr>
        <p:spPr/>
        <p:txBody>
          <a:bodyPr/>
          <a:lstStyle/>
          <a:p>
            <a:r>
              <a:rPr lang="en-US" dirty="0"/>
              <a:t>Brought to you by: The WINiT 1:1 Mentoring Program Committee</a:t>
            </a:r>
          </a:p>
        </p:txBody>
      </p:sp>
      <p:sp>
        <p:nvSpPr>
          <p:cNvPr id="3" name="Title 2">
            <a:extLst>
              <a:ext uri="{FF2B5EF4-FFF2-40B4-BE49-F238E27FC236}">
                <a16:creationId xmlns:a16="http://schemas.microsoft.com/office/drawing/2014/main" id="{F87328BA-CAC4-DDBB-6D85-D5B77E7C17F8}"/>
              </a:ext>
            </a:extLst>
          </p:cNvPr>
          <p:cNvSpPr>
            <a:spLocks noGrp="1"/>
          </p:cNvSpPr>
          <p:nvPr>
            <p:ph type="title"/>
          </p:nvPr>
        </p:nvSpPr>
        <p:spPr/>
        <p:txBody>
          <a:bodyPr/>
          <a:lstStyle/>
          <a:p>
            <a:r>
              <a:rPr lang="en-US" dirty="0"/>
              <a:t>Igniting Your Power Through Mentorship</a:t>
            </a:r>
          </a:p>
        </p:txBody>
      </p:sp>
    </p:spTree>
    <p:extLst>
      <p:ext uri="{BB962C8B-B14F-4D97-AF65-F5344CB8AC3E}">
        <p14:creationId xmlns:p14="http://schemas.microsoft.com/office/powerpoint/2010/main" val="292770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65BA6-2293-0BAF-0866-FC6920306187}"/>
              </a:ext>
            </a:extLst>
          </p:cNvPr>
          <p:cNvSpPr>
            <a:spLocks noGrp="1"/>
          </p:cNvSpPr>
          <p:nvPr>
            <p:ph type="title"/>
          </p:nvPr>
        </p:nvSpPr>
        <p:spPr/>
        <p:txBody>
          <a:bodyPr/>
          <a:lstStyle/>
          <a:p>
            <a:r>
              <a:rPr lang="en-US" dirty="0"/>
              <a:t>Enroll Today!</a:t>
            </a:r>
            <a:br>
              <a:rPr lang="en-US" dirty="0"/>
            </a:br>
            <a:r>
              <a:rPr lang="en-US" sz="1800" b="1" u="sng" dirty="0">
                <a:solidFill>
                  <a:srgbClr val="0563C1"/>
                </a:solidFill>
                <a:effectLst/>
                <a:latin typeface="Calibri" panose="020F0502020204030204" pitchFamily="34" charset="0"/>
                <a:ea typeface="Calibri" panose="020F0502020204030204" pitchFamily="34" charset="0"/>
                <a:hlinkClick r:id="rId3"/>
              </a:rPr>
              <a:t>https://mentoring.qooper.io/join/444620</a:t>
            </a:r>
            <a:r>
              <a:rPr lang="en-US" sz="1800" b="1" dirty="0">
                <a:effectLst/>
                <a:latin typeface="Calibri" panose="020F0502020204030204" pitchFamily="34" charset="0"/>
                <a:ea typeface="Calibri" panose="020F0502020204030204" pitchFamily="34" charset="0"/>
              </a:rPr>
              <a:t> </a:t>
            </a:r>
            <a:endParaRPr lang="en-US" dirty="0"/>
          </a:p>
        </p:txBody>
      </p:sp>
      <p:sp>
        <p:nvSpPr>
          <p:cNvPr id="3" name="Slide Number Placeholder 2">
            <a:extLst>
              <a:ext uri="{FF2B5EF4-FFF2-40B4-BE49-F238E27FC236}">
                <a16:creationId xmlns:a16="http://schemas.microsoft.com/office/drawing/2014/main" id="{310BE3F6-E494-6013-6A9C-8E4D1F928582}"/>
              </a:ext>
            </a:extLst>
          </p:cNvPr>
          <p:cNvSpPr>
            <a:spLocks noGrp="1"/>
          </p:cNvSpPr>
          <p:nvPr>
            <p:ph type="sldNum" sz="quarter" idx="4294967295"/>
          </p:nvPr>
        </p:nvSpPr>
        <p:spPr>
          <a:xfrm>
            <a:off x="11763375" y="6119813"/>
            <a:ext cx="428625" cy="490537"/>
          </a:xfrm>
        </p:spPr>
        <p:txBody>
          <a:bodyPr/>
          <a:lstStyle/>
          <a:p>
            <a:fld id="{64F10878-8F4D-0040-B33B-FB3951E30853}" type="slidenum">
              <a:rPr lang="en-US" smtClean="0"/>
              <a:pPr/>
              <a:t>10</a:t>
            </a:fld>
            <a:endParaRPr lang="en-US" dirty="0"/>
          </a:p>
        </p:txBody>
      </p:sp>
      <p:pic>
        <p:nvPicPr>
          <p:cNvPr id="5" name="Picture 4">
            <a:extLst>
              <a:ext uri="{FF2B5EF4-FFF2-40B4-BE49-F238E27FC236}">
                <a16:creationId xmlns:a16="http://schemas.microsoft.com/office/drawing/2014/main" id="{AAF8E09C-1709-4F60-9A8F-8997A4628FD0}"/>
              </a:ext>
            </a:extLst>
          </p:cNvPr>
          <p:cNvPicPr>
            <a:picLocks noChangeAspect="1"/>
          </p:cNvPicPr>
          <p:nvPr/>
        </p:nvPicPr>
        <p:blipFill>
          <a:blip r:embed="rId4"/>
          <a:stretch>
            <a:fillRect/>
          </a:stretch>
        </p:blipFill>
        <p:spPr>
          <a:xfrm>
            <a:off x="9123361" y="2073275"/>
            <a:ext cx="2854325" cy="2854325"/>
          </a:xfrm>
          <a:prstGeom prst="rect">
            <a:avLst/>
          </a:prstGeom>
        </p:spPr>
      </p:pic>
    </p:spTree>
    <p:extLst>
      <p:ext uri="{BB962C8B-B14F-4D97-AF65-F5344CB8AC3E}">
        <p14:creationId xmlns:p14="http://schemas.microsoft.com/office/powerpoint/2010/main" val="50214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328BA-CAC4-DDBB-6D85-D5B77E7C17F8}"/>
              </a:ext>
            </a:extLst>
          </p:cNvPr>
          <p:cNvSpPr>
            <a:spLocks noGrp="1"/>
          </p:cNvSpPr>
          <p:nvPr>
            <p:ph type="title"/>
          </p:nvPr>
        </p:nvSpPr>
        <p:spPr/>
        <p:txBody>
          <a:bodyPr/>
          <a:lstStyle/>
          <a:p>
            <a:r>
              <a:rPr lang="en-US" dirty="0"/>
              <a:t>Thank you</a:t>
            </a:r>
          </a:p>
        </p:txBody>
      </p:sp>
      <p:sp>
        <p:nvSpPr>
          <p:cNvPr id="2" name="Subtitle 1">
            <a:extLst>
              <a:ext uri="{FF2B5EF4-FFF2-40B4-BE49-F238E27FC236}">
                <a16:creationId xmlns:a16="http://schemas.microsoft.com/office/drawing/2014/main" id="{D0FFCFF7-D9C6-BD4D-531E-670A53752ABF}"/>
              </a:ext>
            </a:extLst>
          </p:cNvPr>
          <p:cNvSpPr>
            <a:spLocks noGrp="1"/>
          </p:cNvSpPr>
          <p:nvPr>
            <p:ph type="subTitle" idx="4294967295"/>
          </p:nvPr>
        </p:nvSpPr>
        <p:spPr>
          <a:xfrm>
            <a:off x="2649538" y="3028950"/>
            <a:ext cx="9542462" cy="400050"/>
          </a:xfrm>
        </p:spPr>
        <p:txBody>
          <a:bodyPr/>
          <a:lstStyle/>
          <a:p>
            <a:r>
              <a:rPr lang="en-US" dirty="0"/>
              <a:t>Win It Together</a:t>
            </a:r>
          </a:p>
        </p:txBody>
      </p:sp>
    </p:spTree>
    <p:extLst>
      <p:ext uri="{BB962C8B-B14F-4D97-AF65-F5344CB8AC3E}">
        <p14:creationId xmlns:p14="http://schemas.microsoft.com/office/powerpoint/2010/main" val="78060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328BA-CAC4-DDBB-6D85-D5B77E7C17F8}"/>
              </a:ext>
            </a:extLst>
          </p:cNvPr>
          <p:cNvSpPr>
            <a:spLocks noGrp="1"/>
          </p:cNvSpPr>
          <p:nvPr>
            <p:ph type="title"/>
          </p:nvPr>
        </p:nvSpPr>
        <p:spPr>
          <a:xfrm>
            <a:off x="707501" y="2662403"/>
            <a:ext cx="5314536" cy="1325563"/>
          </a:xfrm>
        </p:spPr>
        <p:txBody>
          <a:bodyPr vert="horz" lIns="91440" tIns="45720" rIns="91440" bIns="45720" rtlCol="0" anchor="ctr">
            <a:normAutofit/>
          </a:bodyPr>
          <a:lstStyle/>
          <a:p>
            <a:pPr>
              <a:lnSpc>
                <a:spcPct val="90000"/>
              </a:lnSpc>
            </a:pPr>
            <a:r>
              <a:rPr lang="en-US" sz="4400" dirty="0">
                <a:solidFill>
                  <a:schemeClr val="tx1"/>
                </a:solidFill>
                <a:latin typeface="+mj-lt"/>
                <a:cs typeface="+mj-cs"/>
              </a:rPr>
              <a:t>Igniting Your Power Through Mentorship</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0B4E322-371E-4A40-8C39-B6263745DEEE}"/>
              </a:ext>
            </a:extLst>
          </p:cNvPr>
          <p:cNvPicPr>
            <a:picLocks noChangeAspect="1"/>
          </p:cNvPicPr>
          <p:nvPr/>
        </p:nvPicPr>
        <p:blipFill rotWithShape="1">
          <a:blip r:embed="rId3"/>
          <a:srcRect l="18653" r="17540"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01764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65BA6-2293-0BAF-0866-FC6920306187}"/>
              </a:ext>
            </a:extLst>
          </p:cNvPr>
          <p:cNvSpPr>
            <a:spLocks noGrp="1"/>
          </p:cNvSpPr>
          <p:nvPr>
            <p:ph type="title"/>
          </p:nvPr>
        </p:nvSpPr>
        <p:spPr>
          <a:xfrm>
            <a:off x="413687" y="492125"/>
            <a:ext cx="5162035" cy="1933096"/>
          </a:xfrm>
        </p:spPr>
        <p:txBody>
          <a:bodyPr/>
          <a:lstStyle/>
          <a:p>
            <a:r>
              <a:rPr lang="en-US" dirty="0"/>
              <a:t>Audience Questions</a:t>
            </a:r>
          </a:p>
        </p:txBody>
      </p:sp>
      <p:sp>
        <p:nvSpPr>
          <p:cNvPr id="2" name="Content Placeholder 1">
            <a:extLst>
              <a:ext uri="{FF2B5EF4-FFF2-40B4-BE49-F238E27FC236}">
                <a16:creationId xmlns:a16="http://schemas.microsoft.com/office/drawing/2014/main" id="{68F79C0B-3EBA-C165-7A0D-419EC2B1BA12}"/>
              </a:ext>
            </a:extLst>
          </p:cNvPr>
          <p:cNvSpPr>
            <a:spLocks noGrp="1"/>
          </p:cNvSpPr>
          <p:nvPr>
            <p:ph idx="4294967295"/>
          </p:nvPr>
        </p:nvSpPr>
        <p:spPr>
          <a:xfrm>
            <a:off x="413687" y="2299089"/>
            <a:ext cx="5750943" cy="3503612"/>
          </a:xfrm>
        </p:spPr>
        <p:txBody>
          <a:bodyPr/>
          <a:lstStyle/>
          <a:p>
            <a:r>
              <a:rPr lang="en-US" b="1" dirty="0"/>
              <a:t>Have you been in a mentor relationship that has had a positive impact on you personally?</a:t>
            </a:r>
          </a:p>
          <a:p>
            <a:pPr marL="342900" indent="-342900">
              <a:buFont typeface="Arial" panose="020B0604020202020204" pitchFamily="34" charset="0"/>
              <a:buChar char="•"/>
            </a:pPr>
            <a:r>
              <a:rPr lang="en-US" dirty="0"/>
              <a:t>Yes</a:t>
            </a:r>
          </a:p>
          <a:p>
            <a:pPr marL="342900" indent="-342900">
              <a:buFont typeface="Arial" panose="020B0604020202020204" pitchFamily="34" charset="0"/>
              <a:buChar char="•"/>
            </a:pPr>
            <a:r>
              <a:rPr lang="en-US" dirty="0"/>
              <a:t>No</a:t>
            </a:r>
          </a:p>
          <a:p>
            <a:endParaRPr lang="en-US" dirty="0"/>
          </a:p>
          <a:p>
            <a:r>
              <a:rPr lang="en-US" b="1" dirty="0"/>
              <a:t>If so, was your Mentor a male or female?</a:t>
            </a:r>
          </a:p>
          <a:p>
            <a:pPr marL="342900" indent="-342900">
              <a:buFont typeface="Arial" panose="020B0604020202020204" pitchFamily="34" charset="0"/>
              <a:buChar char="•"/>
            </a:pPr>
            <a:r>
              <a:rPr lang="en-US" dirty="0"/>
              <a:t>Male</a:t>
            </a:r>
          </a:p>
          <a:p>
            <a:pPr marL="342900" indent="-342900">
              <a:buFont typeface="Arial" panose="020B0604020202020204" pitchFamily="34" charset="0"/>
              <a:buChar char="•"/>
            </a:pPr>
            <a:r>
              <a:rPr lang="en-US" dirty="0"/>
              <a:t>Female</a:t>
            </a:r>
          </a:p>
        </p:txBody>
      </p:sp>
      <p:sp>
        <p:nvSpPr>
          <p:cNvPr id="3" name="Slide Number Placeholder 2">
            <a:extLst>
              <a:ext uri="{FF2B5EF4-FFF2-40B4-BE49-F238E27FC236}">
                <a16:creationId xmlns:a16="http://schemas.microsoft.com/office/drawing/2014/main" id="{310BE3F6-E494-6013-6A9C-8E4D1F928582}"/>
              </a:ext>
            </a:extLst>
          </p:cNvPr>
          <p:cNvSpPr>
            <a:spLocks noGrp="1"/>
          </p:cNvSpPr>
          <p:nvPr>
            <p:ph type="sldNum" sz="quarter" idx="4294967295"/>
          </p:nvPr>
        </p:nvSpPr>
        <p:spPr>
          <a:xfrm>
            <a:off x="11763375" y="6119813"/>
            <a:ext cx="428625" cy="490537"/>
          </a:xfrm>
        </p:spPr>
        <p:txBody>
          <a:bodyPr/>
          <a:lstStyle/>
          <a:p>
            <a:fld id="{64F10878-8F4D-0040-B33B-FB3951E30853}" type="slidenum">
              <a:rPr lang="en-US" smtClean="0"/>
              <a:pPr/>
              <a:t>3</a:t>
            </a:fld>
            <a:endParaRPr lang="en-US" dirty="0"/>
          </a:p>
        </p:txBody>
      </p:sp>
    </p:spTree>
    <p:extLst>
      <p:ext uri="{BB962C8B-B14F-4D97-AF65-F5344CB8AC3E}">
        <p14:creationId xmlns:p14="http://schemas.microsoft.com/office/powerpoint/2010/main" val="98252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65BA6-2293-0BAF-0866-FC6920306187}"/>
              </a:ext>
            </a:extLst>
          </p:cNvPr>
          <p:cNvSpPr>
            <a:spLocks noGrp="1"/>
          </p:cNvSpPr>
          <p:nvPr>
            <p:ph type="title"/>
          </p:nvPr>
        </p:nvSpPr>
        <p:spPr>
          <a:xfrm>
            <a:off x="534330" y="1184428"/>
            <a:ext cx="4814901" cy="961742"/>
          </a:xfrm>
        </p:spPr>
        <p:txBody>
          <a:bodyPr/>
          <a:lstStyle/>
          <a:p>
            <a:r>
              <a:rPr lang="en-US" dirty="0"/>
              <a:t>Audience Questions</a:t>
            </a:r>
          </a:p>
        </p:txBody>
      </p:sp>
      <p:sp>
        <p:nvSpPr>
          <p:cNvPr id="2" name="Content Placeholder 1">
            <a:extLst>
              <a:ext uri="{FF2B5EF4-FFF2-40B4-BE49-F238E27FC236}">
                <a16:creationId xmlns:a16="http://schemas.microsoft.com/office/drawing/2014/main" id="{68F79C0B-3EBA-C165-7A0D-419EC2B1BA12}"/>
              </a:ext>
            </a:extLst>
          </p:cNvPr>
          <p:cNvSpPr>
            <a:spLocks noGrp="1"/>
          </p:cNvSpPr>
          <p:nvPr>
            <p:ph type="body" sz="quarter" idx="10"/>
          </p:nvPr>
        </p:nvSpPr>
        <p:spPr>
          <a:xfrm>
            <a:off x="672375" y="2547717"/>
            <a:ext cx="4276725" cy="385763"/>
          </a:xfrm>
        </p:spPr>
        <p:txBody>
          <a:bodyPr/>
          <a:lstStyle/>
          <a:p>
            <a:r>
              <a:rPr lang="en-US" b="1" dirty="0"/>
              <a:t>What was most impactful from your mentoring experience? </a:t>
            </a:r>
          </a:p>
          <a:p>
            <a:pPr marL="342900" indent="-342900">
              <a:buFont typeface="Wingdings" panose="05000000000000000000" pitchFamily="2" charset="2"/>
              <a:buChar char="§"/>
            </a:pPr>
            <a:r>
              <a:rPr lang="en-US" b="0" dirty="0"/>
              <a:t>Boosted confidence/courage</a:t>
            </a:r>
          </a:p>
          <a:p>
            <a:pPr marL="342900" indent="-342900">
              <a:buFont typeface="Wingdings" panose="05000000000000000000" pitchFamily="2" charset="2"/>
              <a:buChar char="§"/>
            </a:pPr>
            <a:r>
              <a:rPr lang="en-US" b="0" dirty="0"/>
              <a:t>Career advancement</a:t>
            </a:r>
          </a:p>
          <a:p>
            <a:pPr marL="342900" indent="-342900">
              <a:buFont typeface="Wingdings" panose="05000000000000000000" pitchFamily="2" charset="2"/>
              <a:buChar char="§"/>
            </a:pPr>
            <a:r>
              <a:rPr lang="en-US" b="0" dirty="0"/>
              <a:t>Leadership development</a:t>
            </a:r>
          </a:p>
          <a:p>
            <a:pPr marL="342900" indent="-34290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310BE3F6-E494-6013-6A9C-8E4D1F928582}"/>
              </a:ext>
            </a:extLst>
          </p:cNvPr>
          <p:cNvSpPr>
            <a:spLocks noGrp="1"/>
          </p:cNvSpPr>
          <p:nvPr>
            <p:ph type="sldNum" sz="quarter" idx="4294967295"/>
          </p:nvPr>
        </p:nvSpPr>
        <p:spPr>
          <a:xfrm>
            <a:off x="11763375" y="6119813"/>
            <a:ext cx="428625" cy="490537"/>
          </a:xfrm>
        </p:spPr>
        <p:txBody>
          <a:bodyPr/>
          <a:lstStyle/>
          <a:p>
            <a:fld id="{64F10878-8F4D-0040-B33B-FB3951E30853}" type="slidenum">
              <a:rPr lang="en-US" smtClean="0"/>
              <a:pPr/>
              <a:t>4</a:t>
            </a:fld>
            <a:endParaRPr lang="en-US" dirty="0"/>
          </a:p>
        </p:txBody>
      </p:sp>
    </p:spTree>
    <p:extLst>
      <p:ext uri="{BB962C8B-B14F-4D97-AF65-F5344CB8AC3E}">
        <p14:creationId xmlns:p14="http://schemas.microsoft.com/office/powerpoint/2010/main" val="359624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61983" y="-38094"/>
            <a:ext cx="6096000" cy="3330403"/>
          </a:xfrm>
          <a:prstGeom prst="rect">
            <a:avLst/>
          </a:prstGeom>
          <a:solidFill>
            <a:srgbClr val="EFEFEF"/>
          </a:solidFill>
        </p:spPr>
      </p:sp>
      <p:sp>
        <p:nvSpPr>
          <p:cNvPr id="3" name="AutoShape 3"/>
          <p:cNvSpPr/>
          <p:nvPr/>
        </p:nvSpPr>
        <p:spPr>
          <a:xfrm>
            <a:off x="0" y="3337017"/>
            <a:ext cx="6096000" cy="3330403"/>
          </a:xfrm>
          <a:prstGeom prst="rect">
            <a:avLst/>
          </a:prstGeom>
          <a:solidFill>
            <a:srgbClr val="EFEFEF"/>
          </a:solidFill>
        </p:spPr>
      </p:sp>
      <p:grpSp>
        <p:nvGrpSpPr>
          <p:cNvPr id="7" name="Group 7"/>
          <p:cNvGrpSpPr/>
          <p:nvPr/>
        </p:nvGrpSpPr>
        <p:grpSpPr>
          <a:xfrm>
            <a:off x="6981082" y="868762"/>
            <a:ext cx="4325836" cy="1844305"/>
            <a:chOff x="0" y="9525"/>
            <a:chExt cx="8651672" cy="3688610"/>
          </a:xfrm>
        </p:grpSpPr>
        <p:sp>
          <p:nvSpPr>
            <p:cNvPr id="8" name="TextBox 8"/>
            <p:cNvSpPr txBox="1"/>
            <p:nvPr/>
          </p:nvSpPr>
          <p:spPr>
            <a:xfrm>
              <a:off x="0" y="1371601"/>
              <a:ext cx="8651672" cy="2326534"/>
            </a:xfrm>
            <a:prstGeom prst="rect">
              <a:avLst/>
            </a:prstGeom>
          </p:spPr>
          <p:txBody>
            <a:bodyPr lIns="0" tIns="0" rIns="0" bIns="0" rtlCol="0" anchor="t">
              <a:spAutoFit/>
            </a:bodyPr>
            <a:lstStyle/>
            <a:p>
              <a:pPr algn="ctr">
                <a:lnSpc>
                  <a:spcPts val="3120"/>
                </a:lnSpc>
                <a:spcBef>
                  <a:spcPct val="0"/>
                </a:spcBef>
              </a:pPr>
              <a:r>
                <a:rPr lang="en-US" sz="2400" spc="48" dirty="0">
                  <a:solidFill>
                    <a:srgbClr val="000000"/>
                  </a:solidFill>
                  <a:latin typeface="Clear Sans Regular"/>
                </a:rPr>
                <a:t>Employees identify mentoring and coaching as their </a:t>
              </a:r>
              <a:r>
                <a:rPr lang="en-US" sz="2400" spc="48" dirty="0">
                  <a:solidFill>
                    <a:srgbClr val="000000"/>
                  </a:solidFill>
                  <a:latin typeface="Arimo"/>
                </a:rPr>
                <a:t>preferred method to learn.</a:t>
              </a:r>
            </a:p>
          </p:txBody>
        </p:sp>
        <p:sp>
          <p:nvSpPr>
            <p:cNvPr id="9" name="TextBox 9"/>
            <p:cNvSpPr txBox="1"/>
            <p:nvPr/>
          </p:nvSpPr>
          <p:spPr>
            <a:xfrm>
              <a:off x="0" y="9525"/>
              <a:ext cx="8651672" cy="1389098"/>
            </a:xfrm>
            <a:prstGeom prst="rect">
              <a:avLst/>
            </a:prstGeom>
          </p:spPr>
          <p:txBody>
            <a:bodyPr lIns="0" tIns="0" rIns="0" bIns="0" rtlCol="0" anchor="t">
              <a:spAutoFit/>
            </a:bodyPr>
            <a:lstStyle/>
            <a:p>
              <a:pPr algn="ctr">
                <a:lnSpc>
                  <a:spcPts val="5600"/>
                </a:lnSpc>
                <a:spcBef>
                  <a:spcPct val="0"/>
                </a:spcBef>
              </a:pPr>
              <a:r>
                <a:rPr lang="en-US" sz="4666" spc="-46" dirty="0">
                  <a:solidFill>
                    <a:srgbClr val="000000"/>
                  </a:solidFill>
                  <a:latin typeface="Source Sans Pro"/>
                </a:rPr>
                <a:t>63%</a:t>
              </a:r>
            </a:p>
          </p:txBody>
        </p:sp>
      </p:grpSp>
      <p:grpSp>
        <p:nvGrpSpPr>
          <p:cNvPr id="11" name="Group 11"/>
          <p:cNvGrpSpPr/>
          <p:nvPr/>
        </p:nvGrpSpPr>
        <p:grpSpPr>
          <a:xfrm>
            <a:off x="685800" y="3882396"/>
            <a:ext cx="2162918" cy="2241850"/>
            <a:chOff x="0" y="9525"/>
            <a:chExt cx="4325836" cy="4483700"/>
          </a:xfrm>
        </p:grpSpPr>
        <p:sp>
          <p:nvSpPr>
            <p:cNvPr id="12" name="TextBox 12"/>
            <p:cNvSpPr txBox="1"/>
            <p:nvPr/>
          </p:nvSpPr>
          <p:spPr>
            <a:xfrm>
              <a:off x="0" y="1371601"/>
              <a:ext cx="4325836" cy="3121624"/>
            </a:xfrm>
            <a:prstGeom prst="rect">
              <a:avLst/>
            </a:prstGeom>
          </p:spPr>
          <p:txBody>
            <a:bodyPr lIns="0" tIns="0" rIns="0" bIns="0" rtlCol="0" anchor="t">
              <a:spAutoFit/>
            </a:bodyPr>
            <a:lstStyle/>
            <a:p>
              <a:pPr algn="ctr">
                <a:lnSpc>
                  <a:spcPts val="3120"/>
                </a:lnSpc>
                <a:spcBef>
                  <a:spcPct val="0"/>
                </a:spcBef>
              </a:pPr>
              <a:r>
                <a:rPr lang="en-US" sz="2400" spc="48" dirty="0">
                  <a:solidFill>
                    <a:srgbClr val="000000"/>
                  </a:solidFill>
                  <a:latin typeface="Clear Sans Regular"/>
                </a:rPr>
                <a:t>More confident in handling new challenges</a:t>
              </a:r>
            </a:p>
          </p:txBody>
        </p:sp>
        <p:sp>
          <p:nvSpPr>
            <p:cNvPr id="13" name="TextBox 13"/>
            <p:cNvSpPr txBox="1"/>
            <p:nvPr/>
          </p:nvSpPr>
          <p:spPr>
            <a:xfrm>
              <a:off x="0" y="9525"/>
              <a:ext cx="4325836" cy="1389098"/>
            </a:xfrm>
            <a:prstGeom prst="rect">
              <a:avLst/>
            </a:prstGeom>
          </p:spPr>
          <p:txBody>
            <a:bodyPr lIns="0" tIns="0" rIns="0" bIns="0" rtlCol="0" anchor="t">
              <a:spAutoFit/>
            </a:bodyPr>
            <a:lstStyle/>
            <a:p>
              <a:pPr algn="ctr">
                <a:lnSpc>
                  <a:spcPts val="5600"/>
                </a:lnSpc>
                <a:spcBef>
                  <a:spcPct val="0"/>
                </a:spcBef>
              </a:pPr>
              <a:r>
                <a:rPr lang="en-US" sz="4666" spc="-46" dirty="0">
                  <a:solidFill>
                    <a:srgbClr val="000000"/>
                  </a:solidFill>
                  <a:latin typeface="Source Sans Pro"/>
                </a:rPr>
                <a:t>91%</a:t>
              </a:r>
            </a:p>
          </p:txBody>
        </p:sp>
      </p:grpSp>
      <p:grpSp>
        <p:nvGrpSpPr>
          <p:cNvPr id="14" name="Group 14"/>
          <p:cNvGrpSpPr/>
          <p:nvPr/>
        </p:nvGrpSpPr>
        <p:grpSpPr>
          <a:xfrm>
            <a:off x="3237890" y="3882397"/>
            <a:ext cx="2162918" cy="1446760"/>
            <a:chOff x="0" y="9525"/>
            <a:chExt cx="4325836" cy="2893520"/>
          </a:xfrm>
        </p:grpSpPr>
        <p:sp>
          <p:nvSpPr>
            <p:cNvPr id="15" name="TextBox 15"/>
            <p:cNvSpPr txBox="1"/>
            <p:nvPr/>
          </p:nvSpPr>
          <p:spPr>
            <a:xfrm>
              <a:off x="0" y="1371601"/>
              <a:ext cx="4325836" cy="1531444"/>
            </a:xfrm>
            <a:prstGeom prst="rect">
              <a:avLst/>
            </a:prstGeom>
          </p:spPr>
          <p:txBody>
            <a:bodyPr lIns="0" tIns="0" rIns="0" bIns="0" rtlCol="0" anchor="t">
              <a:spAutoFit/>
            </a:bodyPr>
            <a:lstStyle/>
            <a:p>
              <a:pPr algn="ctr">
                <a:lnSpc>
                  <a:spcPts val="3120"/>
                </a:lnSpc>
                <a:spcBef>
                  <a:spcPct val="0"/>
                </a:spcBef>
              </a:pPr>
              <a:r>
                <a:rPr lang="en-US" sz="2400" spc="48" dirty="0">
                  <a:solidFill>
                    <a:srgbClr val="000000"/>
                  </a:solidFill>
                  <a:latin typeface="Clear Sans Regular"/>
                </a:rPr>
                <a:t>Quality of work has improved.</a:t>
              </a:r>
            </a:p>
          </p:txBody>
        </p:sp>
        <p:sp>
          <p:nvSpPr>
            <p:cNvPr id="16" name="TextBox 16"/>
            <p:cNvSpPr txBox="1"/>
            <p:nvPr/>
          </p:nvSpPr>
          <p:spPr>
            <a:xfrm>
              <a:off x="0" y="9525"/>
              <a:ext cx="4325836" cy="1389098"/>
            </a:xfrm>
            <a:prstGeom prst="rect">
              <a:avLst/>
            </a:prstGeom>
          </p:spPr>
          <p:txBody>
            <a:bodyPr lIns="0" tIns="0" rIns="0" bIns="0" rtlCol="0" anchor="t">
              <a:spAutoFit/>
            </a:bodyPr>
            <a:lstStyle/>
            <a:p>
              <a:pPr algn="ctr">
                <a:lnSpc>
                  <a:spcPts val="5600"/>
                </a:lnSpc>
                <a:spcBef>
                  <a:spcPct val="0"/>
                </a:spcBef>
              </a:pPr>
              <a:r>
                <a:rPr lang="en-US" sz="4666" spc="-46" dirty="0">
                  <a:solidFill>
                    <a:srgbClr val="000000"/>
                  </a:solidFill>
                  <a:latin typeface="Source Sans Pro"/>
                </a:rPr>
                <a:t>85%</a:t>
              </a:r>
            </a:p>
          </p:txBody>
        </p:sp>
      </p:grpSp>
      <p:grpSp>
        <p:nvGrpSpPr>
          <p:cNvPr id="17" name="Group 17"/>
          <p:cNvGrpSpPr/>
          <p:nvPr/>
        </p:nvGrpSpPr>
        <p:grpSpPr>
          <a:xfrm>
            <a:off x="6981082" y="3882397"/>
            <a:ext cx="2162918" cy="2241850"/>
            <a:chOff x="0" y="9525"/>
            <a:chExt cx="4325836" cy="4483700"/>
          </a:xfrm>
        </p:grpSpPr>
        <p:sp>
          <p:nvSpPr>
            <p:cNvPr id="18" name="TextBox 18"/>
            <p:cNvSpPr txBox="1"/>
            <p:nvPr/>
          </p:nvSpPr>
          <p:spPr>
            <a:xfrm>
              <a:off x="0" y="1371601"/>
              <a:ext cx="4325836" cy="3121624"/>
            </a:xfrm>
            <a:prstGeom prst="rect">
              <a:avLst/>
            </a:prstGeom>
          </p:spPr>
          <p:txBody>
            <a:bodyPr lIns="0" tIns="0" rIns="0" bIns="0" rtlCol="0" anchor="t">
              <a:spAutoFit/>
            </a:bodyPr>
            <a:lstStyle/>
            <a:p>
              <a:pPr algn="ctr">
                <a:lnSpc>
                  <a:spcPts val="3120"/>
                </a:lnSpc>
                <a:spcBef>
                  <a:spcPct val="0"/>
                </a:spcBef>
              </a:pPr>
              <a:r>
                <a:rPr lang="en-US" sz="2400" spc="48" dirty="0">
                  <a:solidFill>
                    <a:srgbClr val="000000"/>
                  </a:solidFill>
                  <a:latin typeface="Clear Sans Regular"/>
                </a:rPr>
                <a:t>Learned new skills and knowledge for job</a:t>
              </a:r>
            </a:p>
          </p:txBody>
        </p:sp>
        <p:sp>
          <p:nvSpPr>
            <p:cNvPr id="19" name="TextBox 19"/>
            <p:cNvSpPr txBox="1"/>
            <p:nvPr/>
          </p:nvSpPr>
          <p:spPr>
            <a:xfrm>
              <a:off x="0" y="9525"/>
              <a:ext cx="4325836" cy="1389098"/>
            </a:xfrm>
            <a:prstGeom prst="rect">
              <a:avLst/>
            </a:prstGeom>
          </p:spPr>
          <p:txBody>
            <a:bodyPr lIns="0" tIns="0" rIns="0" bIns="0" rtlCol="0" anchor="t">
              <a:spAutoFit/>
            </a:bodyPr>
            <a:lstStyle/>
            <a:p>
              <a:pPr algn="ctr">
                <a:lnSpc>
                  <a:spcPts val="5600"/>
                </a:lnSpc>
                <a:spcBef>
                  <a:spcPct val="0"/>
                </a:spcBef>
              </a:pPr>
              <a:r>
                <a:rPr lang="en-US" sz="4666" spc="-46" dirty="0">
                  <a:solidFill>
                    <a:srgbClr val="000000"/>
                  </a:solidFill>
                  <a:latin typeface="Source Sans Pro"/>
                </a:rPr>
                <a:t>90%</a:t>
              </a:r>
            </a:p>
          </p:txBody>
        </p:sp>
      </p:grpSp>
      <p:grpSp>
        <p:nvGrpSpPr>
          <p:cNvPr id="20" name="Group 20"/>
          <p:cNvGrpSpPr/>
          <p:nvPr/>
        </p:nvGrpSpPr>
        <p:grpSpPr>
          <a:xfrm>
            <a:off x="9531350" y="3882397"/>
            <a:ext cx="2162918" cy="1844305"/>
            <a:chOff x="0" y="9525"/>
            <a:chExt cx="4325836" cy="3688610"/>
          </a:xfrm>
        </p:grpSpPr>
        <p:sp>
          <p:nvSpPr>
            <p:cNvPr id="21" name="TextBox 21"/>
            <p:cNvSpPr txBox="1"/>
            <p:nvPr/>
          </p:nvSpPr>
          <p:spPr>
            <a:xfrm>
              <a:off x="0" y="1371601"/>
              <a:ext cx="4325836" cy="2326534"/>
            </a:xfrm>
            <a:prstGeom prst="rect">
              <a:avLst/>
            </a:prstGeom>
          </p:spPr>
          <p:txBody>
            <a:bodyPr lIns="0" tIns="0" rIns="0" bIns="0" rtlCol="0" anchor="t">
              <a:spAutoFit/>
            </a:bodyPr>
            <a:lstStyle/>
            <a:p>
              <a:pPr algn="ctr">
                <a:lnSpc>
                  <a:spcPts val="3120"/>
                </a:lnSpc>
                <a:spcBef>
                  <a:spcPct val="0"/>
                </a:spcBef>
              </a:pPr>
              <a:r>
                <a:rPr lang="en-US" sz="2400" spc="48" dirty="0">
                  <a:solidFill>
                    <a:srgbClr val="000000"/>
                  </a:solidFill>
                  <a:latin typeface="Clear Sans Regular"/>
                </a:rPr>
                <a:t>Ambition to take on more responsibility</a:t>
              </a:r>
            </a:p>
          </p:txBody>
        </p:sp>
        <p:sp>
          <p:nvSpPr>
            <p:cNvPr id="22" name="TextBox 22"/>
            <p:cNvSpPr txBox="1"/>
            <p:nvPr/>
          </p:nvSpPr>
          <p:spPr>
            <a:xfrm>
              <a:off x="0" y="9525"/>
              <a:ext cx="4325836" cy="1389098"/>
            </a:xfrm>
            <a:prstGeom prst="rect">
              <a:avLst/>
            </a:prstGeom>
          </p:spPr>
          <p:txBody>
            <a:bodyPr lIns="0" tIns="0" rIns="0" bIns="0" rtlCol="0" anchor="t">
              <a:spAutoFit/>
            </a:bodyPr>
            <a:lstStyle/>
            <a:p>
              <a:pPr algn="ctr">
                <a:lnSpc>
                  <a:spcPts val="5600"/>
                </a:lnSpc>
                <a:spcBef>
                  <a:spcPct val="0"/>
                </a:spcBef>
              </a:pPr>
              <a:r>
                <a:rPr lang="en-US" sz="4666" spc="-46" dirty="0">
                  <a:solidFill>
                    <a:srgbClr val="000000"/>
                  </a:solidFill>
                  <a:latin typeface="Source Sans Pro"/>
                </a:rPr>
                <a:t>70%</a:t>
              </a:r>
            </a:p>
          </p:txBody>
        </p:sp>
      </p:grpSp>
      <p:sp>
        <p:nvSpPr>
          <p:cNvPr id="24" name="TextBox 24"/>
          <p:cNvSpPr txBox="1"/>
          <p:nvPr/>
        </p:nvSpPr>
        <p:spPr>
          <a:xfrm>
            <a:off x="182534" y="6456600"/>
            <a:ext cx="4325836" cy="203582"/>
          </a:xfrm>
          <a:prstGeom prst="rect">
            <a:avLst/>
          </a:prstGeom>
        </p:spPr>
        <p:txBody>
          <a:bodyPr lIns="0" tIns="0" rIns="0" bIns="0" rtlCol="0" anchor="t">
            <a:spAutoFit/>
          </a:bodyPr>
          <a:lstStyle/>
          <a:p>
            <a:pPr marL="259093" lvl="1" indent="-129546">
              <a:lnSpc>
                <a:spcPts val="1680"/>
              </a:lnSpc>
              <a:buFont typeface="Arial"/>
              <a:buChar char="•"/>
            </a:pPr>
            <a:r>
              <a:rPr lang="en-US" sz="1200" dirty="0">
                <a:solidFill>
                  <a:srgbClr val="000000"/>
                </a:solidFill>
                <a:latin typeface="Source Sans Pro"/>
              </a:rPr>
              <a:t>Source: Qooper mentee stats -</a:t>
            </a:r>
          </a:p>
        </p:txBody>
      </p:sp>
      <p:sp>
        <p:nvSpPr>
          <p:cNvPr id="36" name="Title 35">
            <a:extLst>
              <a:ext uri="{FF2B5EF4-FFF2-40B4-BE49-F238E27FC236}">
                <a16:creationId xmlns:a16="http://schemas.microsoft.com/office/drawing/2014/main" id="{F91BFCDC-C014-466B-8585-490B9EC6B76A}"/>
              </a:ext>
            </a:extLst>
          </p:cNvPr>
          <p:cNvSpPr>
            <a:spLocks noGrp="1"/>
          </p:cNvSpPr>
          <p:nvPr>
            <p:ph type="title"/>
          </p:nvPr>
        </p:nvSpPr>
        <p:spPr>
          <a:xfrm>
            <a:off x="552966" y="589971"/>
            <a:ext cx="4591271" cy="698543"/>
          </a:xfrm>
        </p:spPr>
        <p:txBody>
          <a:bodyPr>
            <a:noAutofit/>
          </a:bodyPr>
          <a:lstStyle/>
          <a:p>
            <a:r>
              <a:rPr lang="en-US" sz="4400" b="1" spc="-46" dirty="0">
                <a:latin typeface="Source Sans Pro"/>
              </a:rPr>
              <a:t>Benefits of a Mentoring Program</a:t>
            </a:r>
            <a:endParaRPr lang="en-US" sz="4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00FB7D-6FA4-4770-95D8-A446F34F7F3F}"/>
              </a:ext>
            </a:extLst>
          </p:cNvPr>
          <p:cNvSpPr>
            <a:spLocks noGrp="1"/>
          </p:cNvSpPr>
          <p:nvPr>
            <p:ph type="title"/>
          </p:nvPr>
        </p:nvSpPr>
        <p:spPr>
          <a:xfrm>
            <a:off x="418819" y="455356"/>
            <a:ext cx="4847709" cy="1867479"/>
          </a:xfrm>
        </p:spPr>
        <p:txBody>
          <a:bodyPr/>
          <a:lstStyle/>
          <a:p>
            <a:r>
              <a:rPr lang="en-US" dirty="0">
                <a:solidFill>
                  <a:schemeClr val="accent1"/>
                </a:solidFill>
              </a:rPr>
              <a:t>Introducing</a:t>
            </a:r>
            <a:br>
              <a:rPr lang="en-US" dirty="0">
                <a:solidFill>
                  <a:schemeClr val="accent1"/>
                </a:solidFill>
              </a:rPr>
            </a:br>
            <a:r>
              <a:rPr lang="en-US" dirty="0">
                <a:solidFill>
                  <a:schemeClr val="accent1"/>
                </a:solidFill>
              </a:rPr>
              <a:t>The </a:t>
            </a:r>
            <a:r>
              <a:rPr lang="en-US" dirty="0" err="1">
                <a:solidFill>
                  <a:schemeClr val="accent1"/>
                </a:solidFill>
              </a:rPr>
              <a:t>WINiT</a:t>
            </a:r>
            <a:r>
              <a:rPr lang="en-US" dirty="0">
                <a:solidFill>
                  <a:schemeClr val="accent1"/>
                </a:solidFill>
              </a:rPr>
              <a:t> by GBTA Mentoring Program</a:t>
            </a:r>
            <a:br>
              <a:rPr lang="en-US" dirty="0">
                <a:solidFill>
                  <a:schemeClr val="accent1"/>
                </a:solidFill>
              </a:rPr>
            </a:br>
            <a:endParaRPr lang="en-US" dirty="0">
              <a:solidFill>
                <a:schemeClr val="accent1"/>
              </a:solidFill>
            </a:endParaRPr>
          </a:p>
        </p:txBody>
      </p:sp>
      <p:sp>
        <p:nvSpPr>
          <p:cNvPr id="3" name="Text Placeholder 2">
            <a:extLst>
              <a:ext uri="{FF2B5EF4-FFF2-40B4-BE49-F238E27FC236}">
                <a16:creationId xmlns:a16="http://schemas.microsoft.com/office/drawing/2014/main" id="{30F5F403-A208-4582-AE0B-4177A4B4BA65}"/>
              </a:ext>
            </a:extLst>
          </p:cNvPr>
          <p:cNvSpPr>
            <a:spLocks noGrp="1"/>
          </p:cNvSpPr>
          <p:nvPr>
            <p:ph type="body" sz="quarter" idx="10"/>
          </p:nvPr>
        </p:nvSpPr>
        <p:spPr>
          <a:xfrm>
            <a:off x="418819" y="3061765"/>
            <a:ext cx="5061682" cy="2566220"/>
          </a:xfrm>
        </p:spPr>
        <p:txBody>
          <a:bodyPr/>
          <a:lstStyle/>
          <a:p>
            <a:r>
              <a:rPr lang="en-US" dirty="0" err="1"/>
              <a:t>WINiT</a:t>
            </a:r>
            <a:r>
              <a:rPr lang="en-US" dirty="0"/>
              <a:t> by GBTA has partnered with </a:t>
            </a:r>
            <a:r>
              <a:rPr lang="en-US" dirty="0" err="1"/>
              <a:t>Qooper</a:t>
            </a:r>
            <a:r>
              <a:rPr lang="en-US" dirty="0"/>
              <a:t>, a leading online mentoring platform designed to support the mentor/mentee relationship with tools, learning and an engaging experience.  </a:t>
            </a:r>
          </a:p>
          <a:p>
            <a:pPr>
              <a:spcBef>
                <a:spcPts val="0"/>
              </a:spcBef>
            </a:pPr>
            <a:endParaRPr lang="en-US" dirty="0"/>
          </a:p>
          <a:p>
            <a:pPr>
              <a:spcBef>
                <a:spcPts val="0"/>
              </a:spcBef>
            </a:pPr>
            <a:r>
              <a:rPr lang="en-US" dirty="0"/>
              <a:t>Our mentoring programs are designed to last for three months with the option to continue, pause,  or celebrate success.</a:t>
            </a:r>
          </a:p>
          <a:p>
            <a:endParaRPr lang="en-US" dirty="0"/>
          </a:p>
        </p:txBody>
      </p:sp>
      <p:pic>
        <p:nvPicPr>
          <p:cNvPr id="6" name="Picture Placeholder 5" descr="A picture containing diagram&#10;&#10;Description automatically generated">
            <a:extLst>
              <a:ext uri="{FF2B5EF4-FFF2-40B4-BE49-F238E27FC236}">
                <a16:creationId xmlns:a16="http://schemas.microsoft.com/office/drawing/2014/main" id="{CBE835B9-5B4E-4172-B2D4-0D4AACD729A9}"/>
              </a:ext>
            </a:extLst>
          </p:cNvPr>
          <p:cNvPicPr>
            <a:picLocks noGrp="1" noChangeAspect="1"/>
          </p:cNvPicPr>
          <p:nvPr>
            <p:ph type="pic" sz="quarter" idx="11"/>
          </p:nvPr>
        </p:nvPicPr>
        <p:blipFill rotWithShape="1">
          <a:blip r:embed="rId2"/>
          <a:srcRect l="13227" r="13227"/>
          <a:stretch/>
        </p:blipFill>
        <p:spPr>
          <a:ln>
            <a:solidFill>
              <a:schemeClr val="accent1"/>
            </a:solidFill>
          </a:ln>
        </p:spPr>
      </p:pic>
    </p:spTree>
    <p:extLst>
      <p:ext uri="{BB962C8B-B14F-4D97-AF65-F5344CB8AC3E}">
        <p14:creationId xmlns:p14="http://schemas.microsoft.com/office/powerpoint/2010/main" val="261112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58C1-73A1-4828-B25A-AF7BBD9F22A8}"/>
              </a:ext>
            </a:extLst>
          </p:cNvPr>
          <p:cNvSpPr>
            <a:spLocks noGrp="1"/>
          </p:cNvSpPr>
          <p:nvPr>
            <p:ph type="title"/>
          </p:nvPr>
        </p:nvSpPr>
        <p:spPr>
          <a:xfrm>
            <a:off x="390115" y="520795"/>
            <a:ext cx="4847709" cy="1867479"/>
          </a:xfrm>
        </p:spPr>
        <p:txBody>
          <a:bodyPr/>
          <a:lstStyle/>
          <a:p>
            <a:r>
              <a:rPr lang="en-US" dirty="0"/>
              <a:t>A modern virtual mentorship platform for  mentors and mentees to connect, engage and develop.</a:t>
            </a:r>
            <a:br>
              <a:rPr lang="en-US" dirty="0"/>
            </a:br>
            <a:endParaRPr lang="en-US" dirty="0"/>
          </a:p>
        </p:txBody>
      </p:sp>
      <p:pic>
        <p:nvPicPr>
          <p:cNvPr id="7" name="Picture Placeholder 6" descr="A picture containing computer, person, wall, computer&#10;&#10;Description automatically generated">
            <a:extLst>
              <a:ext uri="{FF2B5EF4-FFF2-40B4-BE49-F238E27FC236}">
                <a16:creationId xmlns:a16="http://schemas.microsoft.com/office/drawing/2014/main" id="{AD4A7012-F55F-4913-9A60-4931FDE44C2D}"/>
              </a:ext>
            </a:extLst>
          </p:cNvPr>
          <p:cNvPicPr>
            <a:picLocks noGrp="1" noChangeAspect="1"/>
          </p:cNvPicPr>
          <p:nvPr>
            <p:ph type="pic" sz="quarter" idx="11"/>
          </p:nvPr>
        </p:nvPicPr>
        <p:blipFill rotWithShape="1">
          <a:blip r:embed="rId2"/>
          <a:srcRect l="13355" r="33221"/>
          <a:stretch/>
        </p:blipFill>
        <p:spPr>
          <a:xfrm>
            <a:off x="5677858" y="0"/>
            <a:ext cx="6514143" cy="6858000"/>
          </a:xfrm>
        </p:spPr>
      </p:pic>
    </p:spTree>
    <p:extLst>
      <p:ext uri="{BB962C8B-B14F-4D97-AF65-F5344CB8AC3E}">
        <p14:creationId xmlns:p14="http://schemas.microsoft.com/office/powerpoint/2010/main" val="323692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7246486" y="158804"/>
            <a:ext cx="4225891" cy="370319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8772" y="4115027"/>
            <a:ext cx="1011449" cy="748472"/>
          </a:xfrm>
          <a:prstGeom prst="rect">
            <a:avLst/>
          </a:prstGeom>
        </p:spPr>
      </p:pic>
      <p:sp>
        <p:nvSpPr>
          <p:cNvPr id="57" name="Freeform: Shape 56">
            <a:extLst>
              <a:ext uri="{FF2B5EF4-FFF2-40B4-BE49-F238E27FC236}">
                <a16:creationId xmlns:a16="http://schemas.microsoft.com/office/drawing/2014/main" id="{61C775C8-ABA2-4B41-A876-4E9FD9078000}"/>
              </a:ext>
            </a:extLst>
          </p:cNvPr>
          <p:cNvSpPr/>
          <p:nvPr/>
        </p:nvSpPr>
        <p:spPr>
          <a:xfrm>
            <a:off x="3471971" y="4072123"/>
            <a:ext cx="790466" cy="790528"/>
          </a:xfrm>
          <a:custGeom>
            <a:avLst/>
            <a:gdLst>
              <a:gd name="connsiteX0" fmla="*/ 697458 w 790466"/>
              <a:gd name="connsiteY0" fmla="*/ 0 h 790528"/>
              <a:gd name="connsiteX1" fmla="*/ 92797 w 790466"/>
              <a:gd name="connsiteY1" fmla="*/ 0 h 790528"/>
              <a:gd name="connsiteX2" fmla="*/ 0 w 790466"/>
              <a:gd name="connsiteY2" fmla="*/ 92804 h 790528"/>
              <a:gd name="connsiteX3" fmla="*/ 0 w 790466"/>
              <a:gd name="connsiteY3" fmla="*/ 697725 h 790528"/>
              <a:gd name="connsiteX4" fmla="*/ 92797 w 790466"/>
              <a:gd name="connsiteY4" fmla="*/ 790529 h 790528"/>
              <a:gd name="connsiteX5" fmla="*/ 697670 w 790466"/>
              <a:gd name="connsiteY5" fmla="*/ 790529 h 790528"/>
              <a:gd name="connsiteX6" fmla="*/ 790467 w 790466"/>
              <a:gd name="connsiteY6" fmla="*/ 697725 h 790528"/>
              <a:gd name="connsiteX7" fmla="*/ 790467 w 790466"/>
              <a:gd name="connsiteY7" fmla="*/ 92804 h 790528"/>
              <a:gd name="connsiteX8" fmla="*/ 697458 w 790466"/>
              <a:gd name="connsiteY8" fmla="*/ 0 h 79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466" h="790528">
                <a:moveTo>
                  <a:pt x="697458" y="0"/>
                </a:moveTo>
                <a:lnTo>
                  <a:pt x="92797" y="0"/>
                </a:lnTo>
                <a:cubicBezTo>
                  <a:pt x="41525" y="0"/>
                  <a:pt x="0" y="41529"/>
                  <a:pt x="0" y="92804"/>
                </a:cubicBezTo>
                <a:lnTo>
                  <a:pt x="0" y="697725"/>
                </a:lnTo>
                <a:cubicBezTo>
                  <a:pt x="0" y="748788"/>
                  <a:pt x="41525" y="790529"/>
                  <a:pt x="92797" y="790529"/>
                </a:cubicBezTo>
                <a:lnTo>
                  <a:pt x="697670" y="790529"/>
                </a:lnTo>
                <a:cubicBezTo>
                  <a:pt x="748730" y="790529"/>
                  <a:pt x="790467" y="749000"/>
                  <a:pt x="790467" y="697725"/>
                </a:cubicBezTo>
                <a:lnTo>
                  <a:pt x="790467" y="92804"/>
                </a:lnTo>
                <a:cubicBezTo>
                  <a:pt x="790255" y="41529"/>
                  <a:pt x="748730" y="0"/>
                  <a:pt x="697458" y="0"/>
                </a:cubicBezTo>
                <a:close/>
              </a:path>
            </a:pathLst>
          </a:custGeom>
          <a:solidFill>
            <a:schemeClr val="tx2"/>
          </a:solidFill>
          <a:ln w="209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1507694-00C3-4095-85D2-7AEA40E745E3}"/>
              </a:ext>
            </a:extLst>
          </p:cNvPr>
          <p:cNvSpPr/>
          <p:nvPr/>
        </p:nvSpPr>
        <p:spPr>
          <a:xfrm>
            <a:off x="3503845" y="4108971"/>
            <a:ext cx="724788" cy="724845"/>
          </a:xfrm>
          <a:custGeom>
            <a:avLst/>
            <a:gdLst>
              <a:gd name="connsiteX0" fmla="*/ 664619 w 724788"/>
              <a:gd name="connsiteY0" fmla="*/ 0 h 724845"/>
              <a:gd name="connsiteX1" fmla="*/ 59958 w 724788"/>
              <a:gd name="connsiteY1" fmla="*/ 0 h 724845"/>
              <a:gd name="connsiteX2" fmla="*/ 0 w 724788"/>
              <a:gd name="connsiteY2" fmla="*/ 59962 h 724845"/>
              <a:gd name="connsiteX3" fmla="*/ 0 w 724788"/>
              <a:gd name="connsiteY3" fmla="*/ 664883 h 724845"/>
              <a:gd name="connsiteX4" fmla="*/ 59958 w 724788"/>
              <a:gd name="connsiteY4" fmla="*/ 724845 h 724845"/>
              <a:gd name="connsiteX5" fmla="*/ 664831 w 724788"/>
              <a:gd name="connsiteY5" fmla="*/ 724845 h 724845"/>
              <a:gd name="connsiteX6" fmla="*/ 724789 w 724788"/>
              <a:gd name="connsiteY6" fmla="*/ 664883 h 724845"/>
              <a:gd name="connsiteX7" fmla="*/ 724789 w 724788"/>
              <a:gd name="connsiteY7" fmla="*/ 59962 h 724845"/>
              <a:gd name="connsiteX8" fmla="*/ 664619 w 724788"/>
              <a:gd name="connsiteY8" fmla="*/ 0 h 72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88" h="724845">
                <a:moveTo>
                  <a:pt x="664619" y="0"/>
                </a:moveTo>
                <a:lnTo>
                  <a:pt x="59958" y="0"/>
                </a:lnTo>
                <a:cubicBezTo>
                  <a:pt x="26907" y="0"/>
                  <a:pt x="0" y="26909"/>
                  <a:pt x="0" y="59962"/>
                </a:cubicBezTo>
                <a:lnTo>
                  <a:pt x="0" y="664883"/>
                </a:lnTo>
                <a:cubicBezTo>
                  <a:pt x="0" y="697936"/>
                  <a:pt x="26907" y="724845"/>
                  <a:pt x="59958" y="724845"/>
                </a:cubicBezTo>
                <a:lnTo>
                  <a:pt x="664831" y="724845"/>
                </a:lnTo>
                <a:cubicBezTo>
                  <a:pt x="697882" y="724845"/>
                  <a:pt x="724789" y="697936"/>
                  <a:pt x="724789" y="664883"/>
                </a:cubicBezTo>
                <a:lnTo>
                  <a:pt x="724789" y="59962"/>
                </a:lnTo>
                <a:cubicBezTo>
                  <a:pt x="724577" y="26909"/>
                  <a:pt x="697670" y="0"/>
                  <a:pt x="664619" y="0"/>
                </a:cubicBezTo>
                <a:close/>
              </a:path>
            </a:pathLst>
          </a:custGeom>
          <a:solidFill>
            <a:schemeClr val="bg1"/>
          </a:solidFill>
          <a:ln w="209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A03BA39-9194-429D-B224-7EBA1FCFD15C}"/>
              </a:ext>
            </a:extLst>
          </p:cNvPr>
          <p:cNvSpPr/>
          <p:nvPr/>
        </p:nvSpPr>
        <p:spPr>
          <a:xfrm>
            <a:off x="3549725" y="4281886"/>
            <a:ext cx="634746" cy="414439"/>
          </a:xfrm>
          <a:custGeom>
            <a:avLst/>
            <a:gdLst>
              <a:gd name="connsiteX0" fmla="*/ 0 w 634746"/>
              <a:gd name="connsiteY0" fmla="*/ 848 h 414439"/>
              <a:gd name="connsiteX1" fmla="*/ 634746 w 634746"/>
              <a:gd name="connsiteY1" fmla="*/ 848 h 414439"/>
              <a:gd name="connsiteX2" fmla="*/ 634746 w 634746"/>
              <a:gd name="connsiteY2" fmla="*/ 0 h 414439"/>
              <a:gd name="connsiteX3" fmla="*/ 0 w 634746"/>
              <a:gd name="connsiteY3" fmla="*/ 0 h 414439"/>
              <a:gd name="connsiteX4" fmla="*/ 0 w 634746"/>
              <a:gd name="connsiteY4" fmla="*/ 1907 h 414439"/>
              <a:gd name="connsiteX5" fmla="*/ 634746 w 634746"/>
              <a:gd name="connsiteY5" fmla="*/ 1907 h 414439"/>
              <a:gd name="connsiteX6" fmla="*/ 634746 w 634746"/>
              <a:gd name="connsiteY6" fmla="*/ 0 h 414439"/>
              <a:gd name="connsiteX7" fmla="*/ 0 w 634746"/>
              <a:gd name="connsiteY7" fmla="*/ 83481 h 414439"/>
              <a:gd name="connsiteX8" fmla="*/ 634746 w 634746"/>
              <a:gd name="connsiteY8" fmla="*/ 83481 h 414439"/>
              <a:gd name="connsiteX9" fmla="*/ 634746 w 634746"/>
              <a:gd name="connsiteY9" fmla="*/ 82422 h 414439"/>
              <a:gd name="connsiteX10" fmla="*/ 0 w 634746"/>
              <a:gd name="connsiteY10" fmla="*/ 82422 h 414439"/>
              <a:gd name="connsiteX11" fmla="*/ 0 w 634746"/>
              <a:gd name="connsiteY11" fmla="*/ 84329 h 414439"/>
              <a:gd name="connsiteX12" fmla="*/ 634746 w 634746"/>
              <a:gd name="connsiteY12" fmla="*/ 84329 h 414439"/>
              <a:gd name="connsiteX13" fmla="*/ 634746 w 634746"/>
              <a:gd name="connsiteY13" fmla="*/ 82422 h 414439"/>
              <a:gd name="connsiteX14" fmla="*/ 0 w 634746"/>
              <a:gd name="connsiteY14" fmla="*/ 165903 h 414439"/>
              <a:gd name="connsiteX15" fmla="*/ 634746 w 634746"/>
              <a:gd name="connsiteY15" fmla="*/ 165903 h 414439"/>
              <a:gd name="connsiteX16" fmla="*/ 634746 w 634746"/>
              <a:gd name="connsiteY16" fmla="*/ 165055 h 414439"/>
              <a:gd name="connsiteX17" fmla="*/ 0 w 634746"/>
              <a:gd name="connsiteY17" fmla="*/ 165055 h 414439"/>
              <a:gd name="connsiteX18" fmla="*/ 0 w 634746"/>
              <a:gd name="connsiteY18" fmla="*/ 166962 h 414439"/>
              <a:gd name="connsiteX19" fmla="*/ 634746 w 634746"/>
              <a:gd name="connsiteY19" fmla="*/ 166962 h 414439"/>
              <a:gd name="connsiteX20" fmla="*/ 634746 w 634746"/>
              <a:gd name="connsiteY20" fmla="*/ 165055 h 414439"/>
              <a:gd name="connsiteX21" fmla="*/ 634746 w 634746"/>
              <a:gd name="connsiteY21" fmla="*/ 248537 h 414439"/>
              <a:gd name="connsiteX22" fmla="*/ 0 w 634746"/>
              <a:gd name="connsiteY22" fmla="*/ 248537 h 414439"/>
              <a:gd name="connsiteX23" fmla="*/ 634746 w 634746"/>
              <a:gd name="connsiteY23" fmla="*/ 247477 h 414439"/>
              <a:gd name="connsiteX24" fmla="*/ 0 w 634746"/>
              <a:gd name="connsiteY24" fmla="*/ 247477 h 414439"/>
              <a:gd name="connsiteX25" fmla="*/ 0 w 634746"/>
              <a:gd name="connsiteY25" fmla="*/ 249384 h 414439"/>
              <a:gd name="connsiteX26" fmla="*/ 634746 w 634746"/>
              <a:gd name="connsiteY26" fmla="*/ 249384 h 414439"/>
              <a:gd name="connsiteX27" fmla="*/ 634746 w 634746"/>
              <a:gd name="connsiteY27" fmla="*/ 247477 h 414439"/>
              <a:gd name="connsiteX28" fmla="*/ 0 w 634746"/>
              <a:gd name="connsiteY28" fmla="*/ 330958 h 414439"/>
              <a:gd name="connsiteX29" fmla="*/ 634746 w 634746"/>
              <a:gd name="connsiteY29" fmla="*/ 330958 h 414439"/>
              <a:gd name="connsiteX30" fmla="*/ 634746 w 634746"/>
              <a:gd name="connsiteY30" fmla="*/ 329899 h 414439"/>
              <a:gd name="connsiteX31" fmla="*/ 0 w 634746"/>
              <a:gd name="connsiteY31" fmla="*/ 329899 h 414439"/>
              <a:gd name="connsiteX32" fmla="*/ 0 w 634746"/>
              <a:gd name="connsiteY32" fmla="*/ 331806 h 414439"/>
              <a:gd name="connsiteX33" fmla="*/ 634746 w 634746"/>
              <a:gd name="connsiteY33" fmla="*/ 331806 h 414439"/>
              <a:gd name="connsiteX34" fmla="*/ 634746 w 634746"/>
              <a:gd name="connsiteY34" fmla="*/ 329899 h 414439"/>
              <a:gd name="connsiteX35" fmla="*/ 0 w 634746"/>
              <a:gd name="connsiteY35" fmla="*/ 413592 h 414439"/>
              <a:gd name="connsiteX36" fmla="*/ 634746 w 634746"/>
              <a:gd name="connsiteY36" fmla="*/ 413592 h 414439"/>
              <a:gd name="connsiteX37" fmla="*/ 634746 w 634746"/>
              <a:gd name="connsiteY37" fmla="*/ 412533 h 414439"/>
              <a:gd name="connsiteX38" fmla="*/ 0 w 634746"/>
              <a:gd name="connsiteY38" fmla="*/ 412533 h 414439"/>
              <a:gd name="connsiteX39" fmla="*/ 0 w 634746"/>
              <a:gd name="connsiteY39" fmla="*/ 414440 h 414439"/>
              <a:gd name="connsiteX40" fmla="*/ 634746 w 634746"/>
              <a:gd name="connsiteY40" fmla="*/ 414440 h 414439"/>
              <a:gd name="connsiteX41" fmla="*/ 634746 w 634746"/>
              <a:gd name="connsiteY41" fmla="*/ 412533 h 41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34746" h="414439">
                <a:moveTo>
                  <a:pt x="0" y="848"/>
                </a:moveTo>
                <a:lnTo>
                  <a:pt x="634746" y="848"/>
                </a:lnTo>
                <a:moveTo>
                  <a:pt x="634746" y="0"/>
                </a:moveTo>
                <a:lnTo>
                  <a:pt x="0" y="0"/>
                </a:lnTo>
                <a:lnTo>
                  <a:pt x="0" y="1907"/>
                </a:lnTo>
                <a:lnTo>
                  <a:pt x="634746" y="1907"/>
                </a:lnTo>
                <a:lnTo>
                  <a:pt x="634746" y="0"/>
                </a:lnTo>
                <a:close/>
                <a:moveTo>
                  <a:pt x="0" y="83481"/>
                </a:moveTo>
                <a:lnTo>
                  <a:pt x="634746" y="83481"/>
                </a:lnTo>
                <a:moveTo>
                  <a:pt x="634746" y="82422"/>
                </a:moveTo>
                <a:lnTo>
                  <a:pt x="0" y="82422"/>
                </a:lnTo>
                <a:lnTo>
                  <a:pt x="0" y="84329"/>
                </a:lnTo>
                <a:lnTo>
                  <a:pt x="634746" y="84329"/>
                </a:lnTo>
                <a:lnTo>
                  <a:pt x="634746" y="82422"/>
                </a:lnTo>
                <a:close/>
                <a:moveTo>
                  <a:pt x="0" y="165903"/>
                </a:moveTo>
                <a:lnTo>
                  <a:pt x="634746" y="165903"/>
                </a:lnTo>
                <a:moveTo>
                  <a:pt x="634746" y="165055"/>
                </a:moveTo>
                <a:lnTo>
                  <a:pt x="0" y="165055"/>
                </a:lnTo>
                <a:lnTo>
                  <a:pt x="0" y="166962"/>
                </a:lnTo>
                <a:lnTo>
                  <a:pt x="634746" y="166962"/>
                </a:lnTo>
                <a:lnTo>
                  <a:pt x="634746" y="165055"/>
                </a:lnTo>
                <a:close/>
                <a:moveTo>
                  <a:pt x="634746" y="248537"/>
                </a:moveTo>
                <a:lnTo>
                  <a:pt x="0" y="248537"/>
                </a:lnTo>
                <a:moveTo>
                  <a:pt x="634746" y="247477"/>
                </a:moveTo>
                <a:lnTo>
                  <a:pt x="0" y="247477"/>
                </a:lnTo>
                <a:lnTo>
                  <a:pt x="0" y="249384"/>
                </a:lnTo>
                <a:lnTo>
                  <a:pt x="634746" y="249384"/>
                </a:lnTo>
                <a:lnTo>
                  <a:pt x="634746" y="247477"/>
                </a:lnTo>
                <a:close/>
                <a:moveTo>
                  <a:pt x="0" y="330958"/>
                </a:moveTo>
                <a:lnTo>
                  <a:pt x="634746" y="330958"/>
                </a:lnTo>
                <a:moveTo>
                  <a:pt x="634746" y="329899"/>
                </a:moveTo>
                <a:lnTo>
                  <a:pt x="0" y="329899"/>
                </a:lnTo>
                <a:lnTo>
                  <a:pt x="0" y="331806"/>
                </a:lnTo>
                <a:lnTo>
                  <a:pt x="634746" y="331806"/>
                </a:lnTo>
                <a:lnTo>
                  <a:pt x="634746" y="329899"/>
                </a:lnTo>
                <a:close/>
                <a:moveTo>
                  <a:pt x="0" y="413592"/>
                </a:moveTo>
                <a:lnTo>
                  <a:pt x="634746" y="413592"/>
                </a:lnTo>
                <a:moveTo>
                  <a:pt x="634746" y="412533"/>
                </a:moveTo>
                <a:lnTo>
                  <a:pt x="0" y="412533"/>
                </a:lnTo>
                <a:lnTo>
                  <a:pt x="0" y="414440"/>
                </a:lnTo>
                <a:lnTo>
                  <a:pt x="634746" y="414440"/>
                </a:lnTo>
                <a:lnTo>
                  <a:pt x="634746" y="412533"/>
                </a:lnTo>
                <a:close/>
              </a:path>
            </a:pathLst>
          </a:custGeom>
          <a:solidFill>
            <a:schemeClr val="tx2"/>
          </a:solidFill>
          <a:ln w="2094" cap="flat">
            <a:solidFill>
              <a:schemeClr val="accent1"/>
            </a:solidFill>
            <a:prstDash val="solid"/>
            <a:miter/>
          </a:ln>
        </p:spPr>
        <p:txBody>
          <a:bodyPr rtlCol="0" anchor="ctr"/>
          <a:lstStyle/>
          <a:p>
            <a:endParaRPr lang="en-US"/>
          </a:p>
        </p:txBody>
      </p:sp>
      <p:grpSp>
        <p:nvGrpSpPr>
          <p:cNvPr id="60" name="Picture 5">
            <a:extLst>
              <a:ext uri="{FF2B5EF4-FFF2-40B4-BE49-F238E27FC236}">
                <a16:creationId xmlns:a16="http://schemas.microsoft.com/office/drawing/2014/main" id="{F956047F-8453-4F03-B108-FE5AD95DCD39}"/>
              </a:ext>
            </a:extLst>
          </p:cNvPr>
          <p:cNvGrpSpPr/>
          <p:nvPr/>
        </p:nvGrpSpPr>
        <p:grpSpPr>
          <a:xfrm>
            <a:off x="3562860" y="4043520"/>
            <a:ext cx="608475" cy="108271"/>
            <a:chOff x="3562860" y="4043520"/>
            <a:chExt cx="608475" cy="108271"/>
          </a:xfrm>
          <a:solidFill>
            <a:schemeClr val="accent1"/>
          </a:solidFill>
        </p:grpSpPr>
        <p:sp>
          <p:nvSpPr>
            <p:cNvPr id="61" name="Freeform: Shape 60">
              <a:extLst>
                <a:ext uri="{FF2B5EF4-FFF2-40B4-BE49-F238E27FC236}">
                  <a16:creationId xmlns:a16="http://schemas.microsoft.com/office/drawing/2014/main" id="{310C5598-A9CC-46D0-9019-8F6AFD784EE6}"/>
                </a:ext>
              </a:extLst>
            </p:cNvPr>
            <p:cNvSpPr/>
            <p:nvPr/>
          </p:nvSpPr>
          <p:spPr>
            <a:xfrm>
              <a:off x="3562860"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347"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CAE6C11-04DB-4AC1-AB44-8F379D142598}"/>
                </a:ext>
              </a:extLst>
            </p:cNvPr>
            <p:cNvSpPr/>
            <p:nvPr/>
          </p:nvSpPr>
          <p:spPr>
            <a:xfrm>
              <a:off x="3644216"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559"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B82E66A-8E8E-4F4C-A007-C262289F3B13}"/>
                </a:ext>
              </a:extLst>
            </p:cNvPr>
            <p:cNvSpPr/>
            <p:nvPr/>
          </p:nvSpPr>
          <p:spPr>
            <a:xfrm>
              <a:off x="3725572"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559"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6F8A3B2-A9B5-4899-90A8-714904E95A15}"/>
                </a:ext>
              </a:extLst>
            </p:cNvPr>
            <p:cNvSpPr/>
            <p:nvPr/>
          </p:nvSpPr>
          <p:spPr>
            <a:xfrm>
              <a:off x="3807140"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348"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E7C6D99-D742-4554-8145-0F39A8C75802}"/>
                </a:ext>
              </a:extLst>
            </p:cNvPr>
            <p:cNvSpPr/>
            <p:nvPr/>
          </p:nvSpPr>
          <p:spPr>
            <a:xfrm>
              <a:off x="3888496"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559"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496B1AE-B81F-4379-A925-BBEC7EB0A04D}"/>
                </a:ext>
              </a:extLst>
            </p:cNvPr>
            <p:cNvSpPr/>
            <p:nvPr/>
          </p:nvSpPr>
          <p:spPr>
            <a:xfrm>
              <a:off x="3970064"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347"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24E0948-2D3B-465A-922A-1A0DD3EB1E1D}"/>
                </a:ext>
              </a:extLst>
            </p:cNvPr>
            <p:cNvSpPr/>
            <p:nvPr/>
          </p:nvSpPr>
          <p:spPr>
            <a:xfrm>
              <a:off x="4051420"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559" y="8687"/>
                    <a:pt x="29873" y="0"/>
                    <a:pt x="19280" y="0"/>
                  </a:cubicBezTo>
                  <a:close/>
                </a:path>
              </a:pathLst>
            </a:custGeom>
            <a:grpFill/>
            <a:ln w="2094" cap="flat">
              <a:solidFill>
                <a:schemeClr val="accent1"/>
              </a:solid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1C68FF2-0B5D-4193-B79F-7F0A52A8C4A5}"/>
                </a:ext>
              </a:extLst>
            </p:cNvPr>
            <p:cNvSpPr/>
            <p:nvPr/>
          </p:nvSpPr>
          <p:spPr>
            <a:xfrm>
              <a:off x="4132776" y="4043520"/>
              <a:ext cx="38559" cy="108271"/>
            </a:xfrm>
            <a:custGeom>
              <a:avLst/>
              <a:gdLst>
                <a:gd name="connsiteX0" fmla="*/ 19280 w 38559"/>
                <a:gd name="connsiteY0" fmla="*/ 0 h 108271"/>
                <a:gd name="connsiteX1" fmla="*/ 0 w 38559"/>
                <a:gd name="connsiteY1" fmla="*/ 19281 h 108271"/>
                <a:gd name="connsiteX2" fmla="*/ 0 w 38559"/>
                <a:gd name="connsiteY2" fmla="*/ 88990 h 108271"/>
                <a:gd name="connsiteX3" fmla="*/ 19280 w 38559"/>
                <a:gd name="connsiteY3" fmla="*/ 108271 h 108271"/>
                <a:gd name="connsiteX4" fmla="*/ 38559 w 38559"/>
                <a:gd name="connsiteY4" fmla="*/ 88990 h 108271"/>
                <a:gd name="connsiteX5" fmla="*/ 38559 w 38559"/>
                <a:gd name="connsiteY5" fmla="*/ 19281 h 108271"/>
                <a:gd name="connsiteX6" fmla="*/ 19280 w 38559"/>
                <a:gd name="connsiteY6" fmla="*/ 0 h 10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59" h="108271">
                  <a:moveTo>
                    <a:pt x="19280" y="0"/>
                  </a:moveTo>
                  <a:cubicBezTo>
                    <a:pt x="8686" y="0"/>
                    <a:pt x="0" y="8687"/>
                    <a:pt x="0" y="19281"/>
                  </a:cubicBezTo>
                  <a:lnTo>
                    <a:pt x="0" y="88990"/>
                  </a:lnTo>
                  <a:cubicBezTo>
                    <a:pt x="0" y="99584"/>
                    <a:pt x="8686" y="108271"/>
                    <a:pt x="19280" y="108271"/>
                  </a:cubicBezTo>
                  <a:cubicBezTo>
                    <a:pt x="29873" y="108271"/>
                    <a:pt x="38559" y="99584"/>
                    <a:pt x="38559" y="88990"/>
                  </a:cubicBezTo>
                  <a:lnTo>
                    <a:pt x="38559" y="19281"/>
                  </a:lnTo>
                  <a:cubicBezTo>
                    <a:pt x="38559" y="8687"/>
                    <a:pt x="29873" y="0"/>
                    <a:pt x="19280" y="0"/>
                  </a:cubicBezTo>
                  <a:close/>
                </a:path>
              </a:pathLst>
            </a:custGeom>
            <a:grpFill/>
            <a:ln w="2094" cap="flat">
              <a:solidFill>
                <a:schemeClr val="accent1"/>
              </a:solidFill>
              <a:prstDash val="solid"/>
              <a:miter/>
            </a:ln>
          </p:spPr>
          <p:txBody>
            <a:bodyPr rtlCol="0" anchor="ctr"/>
            <a:lstStyle/>
            <a:p>
              <a:endParaRPr lang="en-US"/>
            </a:p>
          </p:txBody>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63976" y="3979239"/>
            <a:ext cx="918712" cy="884260"/>
          </a:xfrm>
          <a:prstGeom prst="rect">
            <a:avLst/>
          </a:prstGeom>
        </p:spPr>
      </p:pic>
      <p:sp>
        <p:nvSpPr>
          <p:cNvPr id="27" name="Freeform: Shape 26">
            <a:extLst>
              <a:ext uri="{FF2B5EF4-FFF2-40B4-BE49-F238E27FC236}">
                <a16:creationId xmlns:a16="http://schemas.microsoft.com/office/drawing/2014/main" id="{BA9D951A-2224-484D-B899-D6BF5EF4C9FB}"/>
              </a:ext>
            </a:extLst>
          </p:cNvPr>
          <p:cNvSpPr/>
          <p:nvPr/>
        </p:nvSpPr>
        <p:spPr>
          <a:xfrm>
            <a:off x="7909035" y="4174972"/>
            <a:ext cx="893729" cy="684087"/>
          </a:xfrm>
          <a:custGeom>
            <a:avLst/>
            <a:gdLst>
              <a:gd name="connsiteX0" fmla="*/ 131092 w 893729"/>
              <a:gd name="connsiteY0" fmla="*/ 684088 h 684087"/>
              <a:gd name="connsiteX1" fmla="*/ 0 w 893729"/>
              <a:gd name="connsiteY1" fmla="*/ 553019 h 684087"/>
              <a:gd name="connsiteX2" fmla="*/ 0 w 893729"/>
              <a:gd name="connsiteY2" fmla="*/ 131065 h 684087"/>
              <a:gd name="connsiteX3" fmla="*/ 131092 w 893729"/>
              <a:gd name="connsiteY3" fmla="*/ 0 h 684087"/>
              <a:gd name="connsiteX4" fmla="*/ 762638 w 893729"/>
              <a:gd name="connsiteY4" fmla="*/ 0 h 684087"/>
              <a:gd name="connsiteX5" fmla="*/ 893730 w 893729"/>
              <a:gd name="connsiteY5" fmla="*/ 131065 h 684087"/>
              <a:gd name="connsiteX6" fmla="*/ 893730 w 893729"/>
              <a:gd name="connsiteY6" fmla="*/ 553019 h 684087"/>
              <a:gd name="connsiteX7" fmla="*/ 762638 w 893729"/>
              <a:gd name="connsiteY7" fmla="*/ 684088 h 684087"/>
              <a:gd name="connsiteX8" fmla="*/ 131092 w 893729"/>
              <a:gd name="connsiteY8" fmla="*/ 684088 h 68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729" h="684087">
                <a:moveTo>
                  <a:pt x="131092" y="684088"/>
                </a:moveTo>
                <a:cubicBezTo>
                  <a:pt x="58809" y="684088"/>
                  <a:pt x="0" y="625290"/>
                  <a:pt x="0" y="553019"/>
                </a:cubicBezTo>
                <a:lnTo>
                  <a:pt x="0" y="131065"/>
                </a:lnTo>
                <a:cubicBezTo>
                  <a:pt x="0" y="58793"/>
                  <a:pt x="58809" y="0"/>
                  <a:pt x="131092" y="0"/>
                </a:cubicBezTo>
                <a:lnTo>
                  <a:pt x="762638" y="0"/>
                </a:lnTo>
                <a:cubicBezTo>
                  <a:pt x="834920" y="0"/>
                  <a:pt x="893730" y="58793"/>
                  <a:pt x="893730" y="131065"/>
                </a:cubicBezTo>
                <a:lnTo>
                  <a:pt x="893730" y="553019"/>
                </a:lnTo>
                <a:cubicBezTo>
                  <a:pt x="893730" y="625290"/>
                  <a:pt x="834920" y="684088"/>
                  <a:pt x="762638" y="684088"/>
                </a:cubicBezTo>
                <a:lnTo>
                  <a:pt x="131092" y="684088"/>
                </a:lnTo>
                <a:close/>
              </a:path>
            </a:pathLst>
          </a:custGeom>
          <a:noFill/>
          <a:ln w="3818" cap="flat">
            <a:solidFill>
              <a:schemeClr val="tx1"/>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24B47CC-C169-4FF8-A9DD-2626C11BBA11}"/>
              </a:ext>
            </a:extLst>
          </p:cNvPr>
          <p:cNvSpPr/>
          <p:nvPr/>
        </p:nvSpPr>
        <p:spPr>
          <a:xfrm>
            <a:off x="7899395" y="4165333"/>
            <a:ext cx="913009" cy="703364"/>
          </a:xfrm>
          <a:custGeom>
            <a:avLst/>
            <a:gdLst>
              <a:gd name="connsiteX0" fmla="*/ 772278 w 913009"/>
              <a:gd name="connsiteY0" fmla="*/ 19276 h 703364"/>
              <a:gd name="connsiteX1" fmla="*/ 893730 w 913009"/>
              <a:gd name="connsiteY1" fmla="*/ 140703 h 703364"/>
              <a:gd name="connsiteX2" fmla="*/ 893730 w 913009"/>
              <a:gd name="connsiteY2" fmla="*/ 562657 h 703364"/>
              <a:gd name="connsiteX3" fmla="*/ 772278 w 913009"/>
              <a:gd name="connsiteY3" fmla="*/ 684088 h 703364"/>
              <a:gd name="connsiteX4" fmla="*/ 140732 w 913009"/>
              <a:gd name="connsiteY4" fmla="*/ 684088 h 703364"/>
              <a:gd name="connsiteX5" fmla="*/ 19280 w 913009"/>
              <a:gd name="connsiteY5" fmla="*/ 562657 h 703364"/>
              <a:gd name="connsiteX6" fmla="*/ 19280 w 913009"/>
              <a:gd name="connsiteY6" fmla="*/ 140703 h 703364"/>
              <a:gd name="connsiteX7" fmla="*/ 140732 w 913009"/>
              <a:gd name="connsiteY7" fmla="*/ 19276 h 703364"/>
              <a:gd name="connsiteX8" fmla="*/ 772278 w 913009"/>
              <a:gd name="connsiteY8" fmla="*/ 19276 h 703364"/>
              <a:gd name="connsiteX9" fmla="*/ 772278 w 913009"/>
              <a:gd name="connsiteY9" fmla="*/ 0 h 703364"/>
              <a:gd name="connsiteX10" fmla="*/ 140732 w 913009"/>
              <a:gd name="connsiteY10" fmla="*/ 0 h 703364"/>
              <a:gd name="connsiteX11" fmla="*/ 0 w 913009"/>
              <a:gd name="connsiteY11" fmla="*/ 140703 h 703364"/>
              <a:gd name="connsiteX12" fmla="*/ 0 w 913009"/>
              <a:gd name="connsiteY12" fmla="*/ 562657 h 703364"/>
              <a:gd name="connsiteX13" fmla="*/ 140732 w 913009"/>
              <a:gd name="connsiteY13" fmla="*/ 703364 h 703364"/>
              <a:gd name="connsiteX14" fmla="*/ 772278 w 913009"/>
              <a:gd name="connsiteY14" fmla="*/ 703364 h 703364"/>
              <a:gd name="connsiteX15" fmla="*/ 913010 w 913009"/>
              <a:gd name="connsiteY15" fmla="*/ 562657 h 703364"/>
              <a:gd name="connsiteX16" fmla="*/ 913010 w 913009"/>
              <a:gd name="connsiteY16" fmla="*/ 140703 h 703364"/>
              <a:gd name="connsiteX17" fmla="*/ 772278 w 913009"/>
              <a:gd name="connsiteY17" fmla="*/ 0 h 703364"/>
              <a:gd name="connsiteX18" fmla="*/ 772278 w 913009"/>
              <a:gd name="connsiteY18" fmla="*/ 0 h 70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009" h="703364">
                <a:moveTo>
                  <a:pt x="772278" y="19276"/>
                </a:moveTo>
                <a:cubicBezTo>
                  <a:pt x="839355" y="19276"/>
                  <a:pt x="893730" y="73640"/>
                  <a:pt x="893730" y="140703"/>
                </a:cubicBezTo>
                <a:lnTo>
                  <a:pt x="893730" y="562657"/>
                </a:lnTo>
                <a:cubicBezTo>
                  <a:pt x="893730" y="629724"/>
                  <a:pt x="839351" y="684088"/>
                  <a:pt x="772278" y="684088"/>
                </a:cubicBezTo>
                <a:lnTo>
                  <a:pt x="140732" y="684088"/>
                </a:lnTo>
                <a:cubicBezTo>
                  <a:pt x="73651" y="684088"/>
                  <a:pt x="19280" y="629724"/>
                  <a:pt x="19280" y="562657"/>
                </a:cubicBezTo>
                <a:lnTo>
                  <a:pt x="19280" y="140703"/>
                </a:lnTo>
                <a:cubicBezTo>
                  <a:pt x="19280" y="73636"/>
                  <a:pt x="73651" y="19276"/>
                  <a:pt x="140732" y="19276"/>
                </a:cubicBezTo>
                <a:lnTo>
                  <a:pt x="772278" y="19276"/>
                </a:lnTo>
                <a:moveTo>
                  <a:pt x="772278" y="0"/>
                </a:moveTo>
                <a:lnTo>
                  <a:pt x="140732" y="0"/>
                </a:lnTo>
                <a:cubicBezTo>
                  <a:pt x="63132" y="0"/>
                  <a:pt x="0" y="63119"/>
                  <a:pt x="0" y="140703"/>
                </a:cubicBezTo>
                <a:lnTo>
                  <a:pt x="0" y="562657"/>
                </a:lnTo>
                <a:cubicBezTo>
                  <a:pt x="0" y="640245"/>
                  <a:pt x="63132" y="703364"/>
                  <a:pt x="140732" y="703364"/>
                </a:cubicBezTo>
                <a:lnTo>
                  <a:pt x="772278" y="703364"/>
                </a:lnTo>
                <a:cubicBezTo>
                  <a:pt x="849878" y="703364"/>
                  <a:pt x="913010" y="640245"/>
                  <a:pt x="913010" y="562657"/>
                </a:cubicBezTo>
                <a:lnTo>
                  <a:pt x="913010" y="140703"/>
                </a:lnTo>
                <a:cubicBezTo>
                  <a:pt x="913010" y="63119"/>
                  <a:pt x="849878" y="0"/>
                  <a:pt x="772278" y="0"/>
                </a:cubicBezTo>
                <a:lnTo>
                  <a:pt x="772278" y="0"/>
                </a:lnTo>
                <a:close/>
              </a:path>
            </a:pathLst>
          </a:custGeom>
          <a:solidFill>
            <a:schemeClr val="accent1"/>
          </a:solidFill>
          <a:ln w="381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30F19AC-8FBF-43F4-8F68-354BF9E99046}"/>
              </a:ext>
            </a:extLst>
          </p:cNvPr>
          <p:cNvSpPr/>
          <p:nvPr/>
        </p:nvSpPr>
        <p:spPr>
          <a:xfrm>
            <a:off x="7909035" y="4174972"/>
            <a:ext cx="893729" cy="177127"/>
          </a:xfrm>
          <a:custGeom>
            <a:avLst/>
            <a:gdLst>
              <a:gd name="connsiteX0" fmla="*/ 0 w 893729"/>
              <a:gd name="connsiteY0" fmla="*/ 177128 h 177127"/>
              <a:gd name="connsiteX1" fmla="*/ 0 w 893729"/>
              <a:gd name="connsiteY1" fmla="*/ 131065 h 177127"/>
              <a:gd name="connsiteX2" fmla="*/ 131092 w 893729"/>
              <a:gd name="connsiteY2" fmla="*/ 0 h 177127"/>
              <a:gd name="connsiteX3" fmla="*/ 762638 w 893729"/>
              <a:gd name="connsiteY3" fmla="*/ 0 h 177127"/>
              <a:gd name="connsiteX4" fmla="*/ 893730 w 893729"/>
              <a:gd name="connsiteY4" fmla="*/ 131065 h 177127"/>
              <a:gd name="connsiteX5" fmla="*/ 893730 w 893729"/>
              <a:gd name="connsiteY5" fmla="*/ 177128 h 177127"/>
              <a:gd name="connsiteX6" fmla="*/ 0 w 893729"/>
              <a:gd name="connsiteY6" fmla="*/ 177128 h 17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3729" h="177127">
                <a:moveTo>
                  <a:pt x="0" y="177128"/>
                </a:moveTo>
                <a:lnTo>
                  <a:pt x="0" y="131065"/>
                </a:lnTo>
                <a:cubicBezTo>
                  <a:pt x="0" y="58793"/>
                  <a:pt x="58809" y="0"/>
                  <a:pt x="131092" y="0"/>
                </a:cubicBezTo>
                <a:lnTo>
                  <a:pt x="762638" y="0"/>
                </a:lnTo>
                <a:cubicBezTo>
                  <a:pt x="834920" y="0"/>
                  <a:pt x="893730" y="58793"/>
                  <a:pt x="893730" y="131065"/>
                </a:cubicBezTo>
                <a:lnTo>
                  <a:pt x="893730" y="177128"/>
                </a:lnTo>
                <a:lnTo>
                  <a:pt x="0" y="177128"/>
                </a:lnTo>
                <a:close/>
              </a:path>
            </a:pathLst>
          </a:custGeom>
          <a:noFill/>
          <a:ln w="3818" cap="flat">
            <a:solidFill>
              <a:schemeClr val="tx1"/>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04D1E1C-47E9-4245-89AE-CF959E7BCE0B}"/>
              </a:ext>
            </a:extLst>
          </p:cNvPr>
          <p:cNvSpPr/>
          <p:nvPr/>
        </p:nvSpPr>
        <p:spPr>
          <a:xfrm>
            <a:off x="7899395" y="4165333"/>
            <a:ext cx="913009" cy="196404"/>
          </a:xfrm>
          <a:custGeom>
            <a:avLst/>
            <a:gdLst>
              <a:gd name="connsiteX0" fmla="*/ 772278 w 913009"/>
              <a:gd name="connsiteY0" fmla="*/ 19276 h 196404"/>
              <a:gd name="connsiteX1" fmla="*/ 893730 w 913009"/>
              <a:gd name="connsiteY1" fmla="*/ 140703 h 196404"/>
              <a:gd name="connsiteX2" fmla="*/ 893730 w 913009"/>
              <a:gd name="connsiteY2" fmla="*/ 177128 h 196404"/>
              <a:gd name="connsiteX3" fmla="*/ 19280 w 913009"/>
              <a:gd name="connsiteY3" fmla="*/ 177128 h 196404"/>
              <a:gd name="connsiteX4" fmla="*/ 19280 w 913009"/>
              <a:gd name="connsiteY4" fmla="*/ 140703 h 196404"/>
              <a:gd name="connsiteX5" fmla="*/ 140732 w 913009"/>
              <a:gd name="connsiteY5" fmla="*/ 19276 h 196404"/>
              <a:gd name="connsiteX6" fmla="*/ 772278 w 913009"/>
              <a:gd name="connsiteY6" fmla="*/ 19276 h 196404"/>
              <a:gd name="connsiteX7" fmla="*/ 772278 w 913009"/>
              <a:gd name="connsiteY7" fmla="*/ 0 h 196404"/>
              <a:gd name="connsiteX8" fmla="*/ 140732 w 913009"/>
              <a:gd name="connsiteY8" fmla="*/ 0 h 196404"/>
              <a:gd name="connsiteX9" fmla="*/ 0 w 913009"/>
              <a:gd name="connsiteY9" fmla="*/ 140703 h 196404"/>
              <a:gd name="connsiteX10" fmla="*/ 0 w 913009"/>
              <a:gd name="connsiteY10" fmla="*/ 177128 h 196404"/>
              <a:gd name="connsiteX11" fmla="*/ 0 w 913009"/>
              <a:gd name="connsiteY11" fmla="*/ 196404 h 196404"/>
              <a:gd name="connsiteX12" fmla="*/ 19280 w 913009"/>
              <a:gd name="connsiteY12" fmla="*/ 196404 h 196404"/>
              <a:gd name="connsiteX13" fmla="*/ 893730 w 913009"/>
              <a:gd name="connsiteY13" fmla="*/ 196404 h 196404"/>
              <a:gd name="connsiteX14" fmla="*/ 913010 w 913009"/>
              <a:gd name="connsiteY14" fmla="*/ 196404 h 196404"/>
              <a:gd name="connsiteX15" fmla="*/ 913010 w 913009"/>
              <a:gd name="connsiteY15" fmla="*/ 177128 h 196404"/>
              <a:gd name="connsiteX16" fmla="*/ 913010 w 913009"/>
              <a:gd name="connsiteY16" fmla="*/ 140703 h 196404"/>
              <a:gd name="connsiteX17" fmla="*/ 772278 w 913009"/>
              <a:gd name="connsiteY17" fmla="*/ 0 h 196404"/>
              <a:gd name="connsiteX18" fmla="*/ 772278 w 913009"/>
              <a:gd name="connsiteY18" fmla="*/ 0 h 19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3009" h="196404">
                <a:moveTo>
                  <a:pt x="772278" y="19276"/>
                </a:moveTo>
                <a:cubicBezTo>
                  <a:pt x="839355" y="19276"/>
                  <a:pt x="893730" y="73640"/>
                  <a:pt x="893730" y="140703"/>
                </a:cubicBezTo>
                <a:lnTo>
                  <a:pt x="893730" y="177128"/>
                </a:lnTo>
                <a:lnTo>
                  <a:pt x="19280" y="177128"/>
                </a:lnTo>
                <a:lnTo>
                  <a:pt x="19280" y="140703"/>
                </a:lnTo>
                <a:cubicBezTo>
                  <a:pt x="19280" y="73636"/>
                  <a:pt x="73651" y="19276"/>
                  <a:pt x="140732" y="19276"/>
                </a:cubicBezTo>
                <a:lnTo>
                  <a:pt x="772278" y="19276"/>
                </a:lnTo>
                <a:moveTo>
                  <a:pt x="772278" y="0"/>
                </a:moveTo>
                <a:lnTo>
                  <a:pt x="140732" y="0"/>
                </a:lnTo>
                <a:cubicBezTo>
                  <a:pt x="63132" y="0"/>
                  <a:pt x="0" y="63119"/>
                  <a:pt x="0" y="140703"/>
                </a:cubicBezTo>
                <a:lnTo>
                  <a:pt x="0" y="177128"/>
                </a:lnTo>
                <a:lnTo>
                  <a:pt x="0" y="196404"/>
                </a:lnTo>
                <a:lnTo>
                  <a:pt x="19280" y="196404"/>
                </a:lnTo>
                <a:lnTo>
                  <a:pt x="893730" y="196404"/>
                </a:lnTo>
                <a:lnTo>
                  <a:pt x="913010" y="196404"/>
                </a:lnTo>
                <a:lnTo>
                  <a:pt x="913010" y="177128"/>
                </a:lnTo>
                <a:lnTo>
                  <a:pt x="913010" y="140703"/>
                </a:lnTo>
                <a:cubicBezTo>
                  <a:pt x="913010" y="63119"/>
                  <a:pt x="849878" y="0"/>
                  <a:pt x="772278" y="0"/>
                </a:cubicBezTo>
                <a:lnTo>
                  <a:pt x="772278" y="0"/>
                </a:lnTo>
                <a:close/>
              </a:path>
            </a:pathLst>
          </a:custGeom>
          <a:solidFill>
            <a:schemeClr val="accent1"/>
          </a:solidFill>
          <a:ln w="3818" cap="flat">
            <a:noFill/>
            <a:prstDash val="solid"/>
            <a:miter/>
          </a:ln>
        </p:spPr>
        <p:txBody>
          <a:bodyPr rtlCol="0" anchor="ctr"/>
          <a:lstStyle/>
          <a:p>
            <a:endParaRPr lang="en-US"/>
          </a:p>
        </p:txBody>
      </p:sp>
      <p:grpSp>
        <p:nvGrpSpPr>
          <p:cNvPr id="35" name="Picture 7">
            <a:extLst>
              <a:ext uri="{FF2B5EF4-FFF2-40B4-BE49-F238E27FC236}">
                <a16:creationId xmlns:a16="http://schemas.microsoft.com/office/drawing/2014/main" id="{14F6B2F7-306F-4BF1-B03B-74A3A8B08844}"/>
              </a:ext>
            </a:extLst>
          </p:cNvPr>
          <p:cNvGrpSpPr/>
          <p:nvPr/>
        </p:nvGrpSpPr>
        <p:grpSpPr>
          <a:xfrm>
            <a:off x="8405468" y="4087695"/>
            <a:ext cx="63309" cy="205209"/>
            <a:chOff x="8652452" y="4413194"/>
            <a:chExt cx="63309" cy="205209"/>
          </a:xfrm>
          <a:solidFill>
            <a:schemeClr val="accent1"/>
          </a:solidFill>
        </p:grpSpPr>
        <p:sp>
          <p:nvSpPr>
            <p:cNvPr id="36" name="Freeform: Shape 35">
              <a:extLst>
                <a:ext uri="{FF2B5EF4-FFF2-40B4-BE49-F238E27FC236}">
                  <a16:creationId xmlns:a16="http://schemas.microsoft.com/office/drawing/2014/main" id="{F5E086A4-25FE-4384-B310-B8FA2EDE99EB}"/>
                </a:ext>
              </a:extLst>
            </p:cNvPr>
            <p:cNvSpPr/>
            <p:nvPr/>
          </p:nvSpPr>
          <p:spPr>
            <a:xfrm>
              <a:off x="8662092" y="4422833"/>
              <a:ext cx="44028" cy="185933"/>
            </a:xfrm>
            <a:custGeom>
              <a:avLst/>
              <a:gdLst>
                <a:gd name="connsiteX0" fmla="*/ 44029 w 44028"/>
                <a:gd name="connsiteY0" fmla="*/ 163923 h 185933"/>
                <a:gd name="connsiteX1" fmla="*/ 22014 w 44028"/>
                <a:gd name="connsiteY1" fmla="*/ 185933 h 185933"/>
                <a:gd name="connsiteX2" fmla="*/ 22014 w 44028"/>
                <a:gd name="connsiteY2" fmla="*/ 185933 h 185933"/>
                <a:gd name="connsiteX3" fmla="*/ 0 w 44028"/>
                <a:gd name="connsiteY3" fmla="*/ 163923 h 185933"/>
                <a:gd name="connsiteX4" fmla="*/ 0 w 44028"/>
                <a:gd name="connsiteY4" fmla="*/ 22010 h 185933"/>
                <a:gd name="connsiteX5" fmla="*/ 22014 w 44028"/>
                <a:gd name="connsiteY5" fmla="*/ 0 h 185933"/>
                <a:gd name="connsiteX6" fmla="*/ 22014 w 44028"/>
                <a:gd name="connsiteY6" fmla="*/ 0 h 185933"/>
                <a:gd name="connsiteX7" fmla="*/ 44029 w 44028"/>
                <a:gd name="connsiteY7" fmla="*/ 22010 h 185933"/>
                <a:gd name="connsiteX8" fmla="*/ 44029 w 44028"/>
                <a:gd name="connsiteY8" fmla="*/ 163923 h 18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8" h="185933">
                  <a:moveTo>
                    <a:pt x="44029" y="163923"/>
                  </a:moveTo>
                  <a:cubicBezTo>
                    <a:pt x="44029" y="176079"/>
                    <a:pt x="34169" y="185933"/>
                    <a:pt x="22014" y="185933"/>
                  </a:cubicBezTo>
                  <a:lnTo>
                    <a:pt x="22014" y="185933"/>
                  </a:lnTo>
                  <a:cubicBezTo>
                    <a:pt x="9852" y="185933"/>
                    <a:pt x="0" y="176079"/>
                    <a:pt x="0" y="163923"/>
                  </a:cubicBezTo>
                  <a:lnTo>
                    <a:pt x="0" y="22010"/>
                  </a:lnTo>
                  <a:cubicBezTo>
                    <a:pt x="0" y="9858"/>
                    <a:pt x="9852" y="0"/>
                    <a:pt x="22014" y="0"/>
                  </a:cubicBezTo>
                  <a:lnTo>
                    <a:pt x="22014" y="0"/>
                  </a:lnTo>
                  <a:cubicBezTo>
                    <a:pt x="34169" y="0"/>
                    <a:pt x="44029" y="9858"/>
                    <a:pt x="44029" y="22010"/>
                  </a:cubicBezTo>
                  <a:lnTo>
                    <a:pt x="44029" y="163923"/>
                  </a:lnTo>
                  <a:close/>
                </a:path>
              </a:pathLst>
            </a:custGeom>
            <a:grpFill/>
            <a:ln w="381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6973303-9523-4242-9B93-B605363B6170}"/>
                </a:ext>
              </a:extLst>
            </p:cNvPr>
            <p:cNvSpPr/>
            <p:nvPr/>
          </p:nvSpPr>
          <p:spPr>
            <a:xfrm>
              <a:off x="8652452" y="4413194"/>
              <a:ext cx="63309" cy="205209"/>
            </a:xfrm>
            <a:custGeom>
              <a:avLst/>
              <a:gdLst>
                <a:gd name="connsiteX0" fmla="*/ 31655 w 63309"/>
                <a:gd name="connsiteY0" fmla="*/ 205210 h 205209"/>
                <a:gd name="connsiteX1" fmla="*/ 0 w 63309"/>
                <a:gd name="connsiteY1" fmla="*/ 173562 h 205209"/>
                <a:gd name="connsiteX2" fmla="*/ 0 w 63309"/>
                <a:gd name="connsiteY2" fmla="*/ 31648 h 205209"/>
                <a:gd name="connsiteX3" fmla="*/ 31655 w 63309"/>
                <a:gd name="connsiteY3" fmla="*/ 0 h 205209"/>
                <a:gd name="connsiteX4" fmla="*/ 63309 w 63309"/>
                <a:gd name="connsiteY4" fmla="*/ 31648 h 205209"/>
                <a:gd name="connsiteX5" fmla="*/ 63309 w 63309"/>
                <a:gd name="connsiteY5" fmla="*/ 173565 h 205209"/>
                <a:gd name="connsiteX6" fmla="*/ 31655 w 63309"/>
                <a:gd name="connsiteY6" fmla="*/ 205210 h 205209"/>
                <a:gd name="connsiteX7" fmla="*/ 31655 w 63309"/>
                <a:gd name="connsiteY7" fmla="*/ 19276 h 205209"/>
                <a:gd name="connsiteX8" fmla="*/ 19280 w 63309"/>
                <a:gd name="connsiteY8" fmla="*/ 31648 h 205209"/>
                <a:gd name="connsiteX9" fmla="*/ 19280 w 63309"/>
                <a:gd name="connsiteY9" fmla="*/ 173565 h 205209"/>
                <a:gd name="connsiteX10" fmla="*/ 31655 w 63309"/>
                <a:gd name="connsiteY10" fmla="*/ 185937 h 205209"/>
                <a:gd name="connsiteX11" fmla="*/ 44029 w 63309"/>
                <a:gd name="connsiteY11" fmla="*/ 173565 h 205209"/>
                <a:gd name="connsiteX12" fmla="*/ 44029 w 63309"/>
                <a:gd name="connsiteY12" fmla="*/ 31648 h 205209"/>
                <a:gd name="connsiteX13" fmla="*/ 31655 w 63309"/>
                <a:gd name="connsiteY13" fmla="*/ 19276 h 2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309" h="205209">
                  <a:moveTo>
                    <a:pt x="31655" y="205210"/>
                  </a:moveTo>
                  <a:cubicBezTo>
                    <a:pt x="14202" y="205210"/>
                    <a:pt x="0" y="191011"/>
                    <a:pt x="0" y="173562"/>
                  </a:cubicBezTo>
                  <a:lnTo>
                    <a:pt x="0" y="31648"/>
                  </a:lnTo>
                  <a:cubicBezTo>
                    <a:pt x="0" y="14199"/>
                    <a:pt x="14202" y="0"/>
                    <a:pt x="31655" y="0"/>
                  </a:cubicBezTo>
                  <a:cubicBezTo>
                    <a:pt x="49107" y="0"/>
                    <a:pt x="63309" y="14199"/>
                    <a:pt x="63309" y="31648"/>
                  </a:cubicBezTo>
                  <a:lnTo>
                    <a:pt x="63309" y="173565"/>
                  </a:lnTo>
                  <a:cubicBezTo>
                    <a:pt x="63309" y="191011"/>
                    <a:pt x="49107" y="205210"/>
                    <a:pt x="31655" y="205210"/>
                  </a:cubicBezTo>
                  <a:close/>
                  <a:moveTo>
                    <a:pt x="31655" y="19276"/>
                  </a:moveTo>
                  <a:cubicBezTo>
                    <a:pt x="24829" y="19276"/>
                    <a:pt x="19280" y="24824"/>
                    <a:pt x="19280" y="31648"/>
                  </a:cubicBezTo>
                  <a:lnTo>
                    <a:pt x="19280" y="173565"/>
                  </a:lnTo>
                  <a:cubicBezTo>
                    <a:pt x="19280" y="180389"/>
                    <a:pt x="24829" y="185937"/>
                    <a:pt x="31655" y="185937"/>
                  </a:cubicBezTo>
                  <a:cubicBezTo>
                    <a:pt x="38480" y="185937"/>
                    <a:pt x="44029" y="180389"/>
                    <a:pt x="44029" y="173565"/>
                  </a:cubicBezTo>
                  <a:lnTo>
                    <a:pt x="44029" y="31648"/>
                  </a:lnTo>
                  <a:cubicBezTo>
                    <a:pt x="44029" y="24824"/>
                    <a:pt x="38480" y="19276"/>
                    <a:pt x="31655" y="19276"/>
                  </a:cubicBezTo>
                  <a:close/>
                </a:path>
              </a:pathLst>
            </a:custGeom>
            <a:grpFill/>
            <a:ln w="3818" cap="flat">
              <a:noFill/>
              <a:prstDash val="solid"/>
              <a:miter/>
            </a:ln>
          </p:spPr>
          <p:txBody>
            <a:bodyPr rtlCol="0" anchor="ctr"/>
            <a:lstStyle/>
            <a:p>
              <a:endParaRPr lang="en-US"/>
            </a:p>
          </p:txBody>
        </p:sp>
      </p:grpSp>
      <p:grpSp>
        <p:nvGrpSpPr>
          <p:cNvPr id="38" name="Picture 7">
            <a:extLst>
              <a:ext uri="{FF2B5EF4-FFF2-40B4-BE49-F238E27FC236}">
                <a16:creationId xmlns:a16="http://schemas.microsoft.com/office/drawing/2014/main" id="{38C21564-5BF3-41CA-A2EC-6F4650DA579C}"/>
              </a:ext>
            </a:extLst>
          </p:cNvPr>
          <p:cNvGrpSpPr/>
          <p:nvPr/>
        </p:nvGrpSpPr>
        <p:grpSpPr>
          <a:xfrm>
            <a:off x="8584610" y="4087695"/>
            <a:ext cx="63301" cy="205209"/>
            <a:chOff x="8831594" y="4413194"/>
            <a:chExt cx="63301" cy="205209"/>
          </a:xfrm>
          <a:solidFill>
            <a:schemeClr val="accent1"/>
          </a:solidFill>
        </p:grpSpPr>
        <p:sp>
          <p:nvSpPr>
            <p:cNvPr id="39" name="Freeform: Shape 38">
              <a:extLst>
                <a:ext uri="{FF2B5EF4-FFF2-40B4-BE49-F238E27FC236}">
                  <a16:creationId xmlns:a16="http://schemas.microsoft.com/office/drawing/2014/main" id="{209F27F6-69DE-4CE5-AE6C-1E4DE95026F4}"/>
                </a:ext>
              </a:extLst>
            </p:cNvPr>
            <p:cNvSpPr/>
            <p:nvPr/>
          </p:nvSpPr>
          <p:spPr>
            <a:xfrm>
              <a:off x="8841234" y="4422833"/>
              <a:ext cx="44021" cy="185933"/>
            </a:xfrm>
            <a:custGeom>
              <a:avLst/>
              <a:gdLst>
                <a:gd name="connsiteX0" fmla="*/ 44021 w 44021"/>
                <a:gd name="connsiteY0" fmla="*/ 163923 h 185933"/>
                <a:gd name="connsiteX1" fmla="*/ 22007 w 44021"/>
                <a:gd name="connsiteY1" fmla="*/ 185933 h 185933"/>
                <a:gd name="connsiteX2" fmla="*/ 22007 w 44021"/>
                <a:gd name="connsiteY2" fmla="*/ 185933 h 185933"/>
                <a:gd name="connsiteX3" fmla="*/ 0 w 44021"/>
                <a:gd name="connsiteY3" fmla="*/ 163923 h 185933"/>
                <a:gd name="connsiteX4" fmla="*/ 0 w 44021"/>
                <a:gd name="connsiteY4" fmla="*/ 22010 h 185933"/>
                <a:gd name="connsiteX5" fmla="*/ 22007 w 44021"/>
                <a:gd name="connsiteY5" fmla="*/ 0 h 185933"/>
                <a:gd name="connsiteX6" fmla="*/ 22007 w 44021"/>
                <a:gd name="connsiteY6" fmla="*/ 0 h 185933"/>
                <a:gd name="connsiteX7" fmla="*/ 44021 w 44021"/>
                <a:gd name="connsiteY7" fmla="*/ 22010 h 185933"/>
                <a:gd name="connsiteX8" fmla="*/ 44021 w 44021"/>
                <a:gd name="connsiteY8" fmla="*/ 163923 h 18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1" h="185933">
                  <a:moveTo>
                    <a:pt x="44021" y="163923"/>
                  </a:moveTo>
                  <a:cubicBezTo>
                    <a:pt x="44021" y="176079"/>
                    <a:pt x="34161" y="185933"/>
                    <a:pt x="22007" y="185933"/>
                  </a:cubicBezTo>
                  <a:lnTo>
                    <a:pt x="22007" y="185933"/>
                  </a:lnTo>
                  <a:cubicBezTo>
                    <a:pt x="9852" y="185933"/>
                    <a:pt x="0" y="176079"/>
                    <a:pt x="0" y="163923"/>
                  </a:cubicBezTo>
                  <a:lnTo>
                    <a:pt x="0" y="22010"/>
                  </a:lnTo>
                  <a:cubicBezTo>
                    <a:pt x="0" y="9858"/>
                    <a:pt x="9852" y="0"/>
                    <a:pt x="22007" y="0"/>
                  </a:cubicBezTo>
                  <a:lnTo>
                    <a:pt x="22007" y="0"/>
                  </a:lnTo>
                  <a:cubicBezTo>
                    <a:pt x="34161" y="0"/>
                    <a:pt x="44021" y="9858"/>
                    <a:pt x="44021" y="22010"/>
                  </a:cubicBezTo>
                  <a:lnTo>
                    <a:pt x="44021" y="163923"/>
                  </a:lnTo>
                  <a:close/>
                </a:path>
              </a:pathLst>
            </a:custGeom>
            <a:grpFill/>
            <a:ln w="381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2A48972-B49C-45D7-8F95-F6D623B46181}"/>
                </a:ext>
              </a:extLst>
            </p:cNvPr>
            <p:cNvSpPr/>
            <p:nvPr/>
          </p:nvSpPr>
          <p:spPr>
            <a:xfrm>
              <a:off x="8831594" y="4413194"/>
              <a:ext cx="63301" cy="205209"/>
            </a:xfrm>
            <a:custGeom>
              <a:avLst/>
              <a:gdLst>
                <a:gd name="connsiteX0" fmla="*/ 31647 w 63301"/>
                <a:gd name="connsiteY0" fmla="*/ 205210 h 205209"/>
                <a:gd name="connsiteX1" fmla="*/ 0 w 63301"/>
                <a:gd name="connsiteY1" fmla="*/ 173562 h 205209"/>
                <a:gd name="connsiteX2" fmla="*/ 0 w 63301"/>
                <a:gd name="connsiteY2" fmla="*/ 31648 h 205209"/>
                <a:gd name="connsiteX3" fmla="*/ 31647 w 63301"/>
                <a:gd name="connsiteY3" fmla="*/ 0 h 205209"/>
                <a:gd name="connsiteX4" fmla="*/ 63302 w 63301"/>
                <a:gd name="connsiteY4" fmla="*/ 31648 h 205209"/>
                <a:gd name="connsiteX5" fmla="*/ 63302 w 63301"/>
                <a:gd name="connsiteY5" fmla="*/ 173565 h 205209"/>
                <a:gd name="connsiteX6" fmla="*/ 31647 w 63301"/>
                <a:gd name="connsiteY6" fmla="*/ 205210 h 205209"/>
                <a:gd name="connsiteX7" fmla="*/ 31647 w 63301"/>
                <a:gd name="connsiteY7" fmla="*/ 19276 h 205209"/>
                <a:gd name="connsiteX8" fmla="*/ 19280 w 63301"/>
                <a:gd name="connsiteY8" fmla="*/ 31648 h 205209"/>
                <a:gd name="connsiteX9" fmla="*/ 19280 w 63301"/>
                <a:gd name="connsiteY9" fmla="*/ 173565 h 205209"/>
                <a:gd name="connsiteX10" fmla="*/ 31647 w 63301"/>
                <a:gd name="connsiteY10" fmla="*/ 185937 h 205209"/>
                <a:gd name="connsiteX11" fmla="*/ 44021 w 63301"/>
                <a:gd name="connsiteY11" fmla="*/ 173565 h 205209"/>
                <a:gd name="connsiteX12" fmla="*/ 44021 w 63301"/>
                <a:gd name="connsiteY12" fmla="*/ 31648 h 205209"/>
                <a:gd name="connsiteX13" fmla="*/ 31647 w 63301"/>
                <a:gd name="connsiteY13" fmla="*/ 19276 h 2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301" h="205209">
                  <a:moveTo>
                    <a:pt x="31647" y="205210"/>
                  </a:moveTo>
                  <a:cubicBezTo>
                    <a:pt x="14198" y="205210"/>
                    <a:pt x="0" y="191011"/>
                    <a:pt x="0" y="173562"/>
                  </a:cubicBezTo>
                  <a:lnTo>
                    <a:pt x="0" y="31648"/>
                  </a:lnTo>
                  <a:cubicBezTo>
                    <a:pt x="0" y="14199"/>
                    <a:pt x="14198" y="0"/>
                    <a:pt x="31647" y="0"/>
                  </a:cubicBezTo>
                  <a:cubicBezTo>
                    <a:pt x="49100" y="0"/>
                    <a:pt x="63302" y="14199"/>
                    <a:pt x="63302" y="31648"/>
                  </a:cubicBezTo>
                  <a:lnTo>
                    <a:pt x="63302" y="173565"/>
                  </a:lnTo>
                  <a:cubicBezTo>
                    <a:pt x="63302" y="191011"/>
                    <a:pt x="49103" y="205210"/>
                    <a:pt x="31647" y="205210"/>
                  </a:cubicBezTo>
                  <a:close/>
                  <a:moveTo>
                    <a:pt x="31647" y="19276"/>
                  </a:moveTo>
                  <a:cubicBezTo>
                    <a:pt x="24826" y="19276"/>
                    <a:pt x="19280" y="24824"/>
                    <a:pt x="19280" y="31648"/>
                  </a:cubicBezTo>
                  <a:lnTo>
                    <a:pt x="19280" y="173565"/>
                  </a:lnTo>
                  <a:cubicBezTo>
                    <a:pt x="19280" y="180389"/>
                    <a:pt x="24826" y="185937"/>
                    <a:pt x="31647" y="185937"/>
                  </a:cubicBezTo>
                  <a:cubicBezTo>
                    <a:pt x="38472" y="185937"/>
                    <a:pt x="44021" y="180389"/>
                    <a:pt x="44021" y="173565"/>
                  </a:cubicBezTo>
                  <a:lnTo>
                    <a:pt x="44021" y="31648"/>
                  </a:lnTo>
                  <a:cubicBezTo>
                    <a:pt x="44021" y="24824"/>
                    <a:pt x="38472" y="19276"/>
                    <a:pt x="31647" y="19276"/>
                  </a:cubicBezTo>
                  <a:close/>
                </a:path>
              </a:pathLst>
            </a:custGeom>
            <a:grpFill/>
            <a:ln w="3818" cap="flat">
              <a:noFill/>
              <a:prstDash val="solid"/>
              <a:miter/>
            </a:ln>
          </p:spPr>
          <p:txBody>
            <a:bodyPr rtlCol="0" anchor="ctr"/>
            <a:lstStyle/>
            <a:p>
              <a:endParaRPr lang="en-US"/>
            </a:p>
          </p:txBody>
        </p:sp>
      </p:grpSp>
      <p:grpSp>
        <p:nvGrpSpPr>
          <p:cNvPr id="41" name="Picture 7">
            <a:extLst>
              <a:ext uri="{FF2B5EF4-FFF2-40B4-BE49-F238E27FC236}">
                <a16:creationId xmlns:a16="http://schemas.microsoft.com/office/drawing/2014/main" id="{1B638793-42FE-4FBF-9B5F-D2D3FF39C32A}"/>
              </a:ext>
            </a:extLst>
          </p:cNvPr>
          <p:cNvGrpSpPr/>
          <p:nvPr/>
        </p:nvGrpSpPr>
        <p:grpSpPr>
          <a:xfrm>
            <a:off x="7990765" y="4399882"/>
            <a:ext cx="730277" cy="340511"/>
            <a:chOff x="8237749" y="4725381"/>
            <a:chExt cx="730277" cy="340511"/>
          </a:xfrm>
          <a:solidFill>
            <a:schemeClr val="tx2"/>
          </a:solidFill>
        </p:grpSpPr>
        <p:sp>
          <p:nvSpPr>
            <p:cNvPr id="42" name="Freeform: Shape 41">
              <a:extLst>
                <a:ext uri="{FF2B5EF4-FFF2-40B4-BE49-F238E27FC236}">
                  <a16:creationId xmlns:a16="http://schemas.microsoft.com/office/drawing/2014/main" id="{07A2D2CB-5044-491F-83D0-CDC3BECD94BF}"/>
                </a:ext>
              </a:extLst>
            </p:cNvPr>
            <p:cNvSpPr/>
            <p:nvPr/>
          </p:nvSpPr>
          <p:spPr>
            <a:xfrm>
              <a:off x="8237749" y="4725381"/>
              <a:ext cx="152890" cy="143316"/>
            </a:xfrm>
            <a:custGeom>
              <a:avLst/>
              <a:gdLst>
                <a:gd name="connsiteX0" fmla="*/ 130521 w 152890"/>
                <a:gd name="connsiteY0" fmla="*/ 143317 h 143316"/>
                <a:gd name="connsiteX1" fmla="*/ 22361 w 152890"/>
                <a:gd name="connsiteY1" fmla="*/ 143317 h 143316"/>
                <a:gd name="connsiteX2" fmla="*/ 0 w 152890"/>
                <a:gd name="connsiteY2" fmla="*/ 120956 h 143316"/>
                <a:gd name="connsiteX3" fmla="*/ 0 w 152890"/>
                <a:gd name="connsiteY3" fmla="*/ 22361 h 143316"/>
                <a:gd name="connsiteX4" fmla="*/ 22361 w 152890"/>
                <a:gd name="connsiteY4" fmla="*/ 0 h 143316"/>
                <a:gd name="connsiteX5" fmla="*/ 130521 w 152890"/>
                <a:gd name="connsiteY5" fmla="*/ 0 h 143316"/>
                <a:gd name="connsiteX6" fmla="*/ 152890 w 152890"/>
                <a:gd name="connsiteY6" fmla="*/ 22361 h 143316"/>
                <a:gd name="connsiteX7" fmla="*/ 152890 w 152890"/>
                <a:gd name="connsiteY7" fmla="*/ 120956 h 143316"/>
                <a:gd name="connsiteX8" fmla="*/ 130521 w 152890"/>
                <a:gd name="connsiteY8" fmla="*/ 143317 h 143316"/>
                <a:gd name="connsiteX9" fmla="*/ 22361 w 152890"/>
                <a:gd name="connsiteY9" fmla="*/ 19276 h 143316"/>
                <a:gd name="connsiteX10" fmla="*/ 19280 w 152890"/>
                <a:gd name="connsiteY10" fmla="*/ 22361 h 143316"/>
                <a:gd name="connsiteX11" fmla="*/ 19280 w 152890"/>
                <a:gd name="connsiteY11" fmla="*/ 120956 h 143316"/>
                <a:gd name="connsiteX12" fmla="*/ 22361 w 152890"/>
                <a:gd name="connsiteY12" fmla="*/ 124040 h 143316"/>
                <a:gd name="connsiteX13" fmla="*/ 130521 w 152890"/>
                <a:gd name="connsiteY13" fmla="*/ 124040 h 143316"/>
                <a:gd name="connsiteX14" fmla="*/ 133610 w 152890"/>
                <a:gd name="connsiteY14" fmla="*/ 120956 h 143316"/>
                <a:gd name="connsiteX15" fmla="*/ 133610 w 152890"/>
                <a:gd name="connsiteY15" fmla="*/ 22361 h 143316"/>
                <a:gd name="connsiteX16" fmla="*/ 130521 w 152890"/>
                <a:gd name="connsiteY16" fmla="*/ 19276 h 143316"/>
                <a:gd name="connsiteX17" fmla="*/ 22361 w 152890"/>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90" h="143316">
                  <a:moveTo>
                    <a:pt x="130521" y="143317"/>
                  </a:moveTo>
                  <a:lnTo>
                    <a:pt x="22361" y="143317"/>
                  </a:lnTo>
                  <a:cubicBezTo>
                    <a:pt x="10034" y="143317"/>
                    <a:pt x="0" y="133285"/>
                    <a:pt x="0" y="120956"/>
                  </a:cubicBezTo>
                  <a:lnTo>
                    <a:pt x="0" y="22361"/>
                  </a:lnTo>
                  <a:cubicBezTo>
                    <a:pt x="0" y="10031"/>
                    <a:pt x="10034" y="0"/>
                    <a:pt x="22361" y="0"/>
                  </a:cubicBezTo>
                  <a:lnTo>
                    <a:pt x="130521" y="0"/>
                  </a:lnTo>
                  <a:cubicBezTo>
                    <a:pt x="142853" y="0"/>
                    <a:pt x="152890" y="10031"/>
                    <a:pt x="152890" y="22361"/>
                  </a:cubicBezTo>
                  <a:lnTo>
                    <a:pt x="152890" y="120956"/>
                  </a:lnTo>
                  <a:cubicBezTo>
                    <a:pt x="152890" y="133285"/>
                    <a:pt x="142853" y="143317"/>
                    <a:pt x="130521" y="143317"/>
                  </a:cubicBezTo>
                  <a:close/>
                  <a:moveTo>
                    <a:pt x="22361" y="19276"/>
                  </a:moveTo>
                  <a:cubicBezTo>
                    <a:pt x="20665" y="19276"/>
                    <a:pt x="19280" y="20661"/>
                    <a:pt x="19280" y="22361"/>
                  </a:cubicBezTo>
                  <a:lnTo>
                    <a:pt x="19280" y="120956"/>
                  </a:lnTo>
                  <a:cubicBezTo>
                    <a:pt x="19280" y="122656"/>
                    <a:pt x="20661" y="124040"/>
                    <a:pt x="22361" y="124040"/>
                  </a:cubicBezTo>
                  <a:lnTo>
                    <a:pt x="130521" y="124040"/>
                  </a:lnTo>
                  <a:cubicBezTo>
                    <a:pt x="132221" y="124040"/>
                    <a:pt x="133610" y="122656"/>
                    <a:pt x="133610" y="120956"/>
                  </a:cubicBezTo>
                  <a:lnTo>
                    <a:pt x="133610" y="22361"/>
                  </a:lnTo>
                  <a:cubicBezTo>
                    <a:pt x="133610" y="20661"/>
                    <a:pt x="132225" y="19276"/>
                    <a:pt x="130521" y="19276"/>
                  </a:cubicBezTo>
                  <a:lnTo>
                    <a:pt x="22361" y="19276"/>
                  </a:lnTo>
                  <a:close/>
                </a:path>
              </a:pathLst>
            </a:custGeom>
            <a:grpFill/>
            <a:ln w="381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62D97EC-E2D2-4E29-A442-6ED7590E80E8}"/>
                </a:ext>
              </a:extLst>
            </p:cNvPr>
            <p:cNvSpPr/>
            <p:nvPr/>
          </p:nvSpPr>
          <p:spPr>
            <a:xfrm>
              <a:off x="8622671" y="4725381"/>
              <a:ext cx="152882" cy="143316"/>
            </a:xfrm>
            <a:custGeom>
              <a:avLst/>
              <a:gdLst>
                <a:gd name="connsiteX0" fmla="*/ 130513 w 152882"/>
                <a:gd name="connsiteY0" fmla="*/ 143317 h 143316"/>
                <a:gd name="connsiteX1" fmla="*/ 22362 w 152882"/>
                <a:gd name="connsiteY1" fmla="*/ 143317 h 143316"/>
                <a:gd name="connsiteX2" fmla="*/ 0 w 152882"/>
                <a:gd name="connsiteY2" fmla="*/ 120956 h 143316"/>
                <a:gd name="connsiteX3" fmla="*/ 0 w 152882"/>
                <a:gd name="connsiteY3" fmla="*/ 22361 h 143316"/>
                <a:gd name="connsiteX4" fmla="*/ 22362 w 152882"/>
                <a:gd name="connsiteY4" fmla="*/ 0 h 143316"/>
                <a:gd name="connsiteX5" fmla="*/ 130513 w 152882"/>
                <a:gd name="connsiteY5" fmla="*/ 0 h 143316"/>
                <a:gd name="connsiteX6" fmla="*/ 152882 w 152882"/>
                <a:gd name="connsiteY6" fmla="*/ 22361 h 143316"/>
                <a:gd name="connsiteX7" fmla="*/ 152882 w 152882"/>
                <a:gd name="connsiteY7" fmla="*/ 120956 h 143316"/>
                <a:gd name="connsiteX8" fmla="*/ 130513 w 152882"/>
                <a:gd name="connsiteY8" fmla="*/ 143317 h 143316"/>
                <a:gd name="connsiteX9" fmla="*/ 22362 w 152882"/>
                <a:gd name="connsiteY9" fmla="*/ 19276 h 143316"/>
                <a:gd name="connsiteX10" fmla="*/ 19280 w 152882"/>
                <a:gd name="connsiteY10" fmla="*/ 22361 h 143316"/>
                <a:gd name="connsiteX11" fmla="*/ 19280 w 152882"/>
                <a:gd name="connsiteY11" fmla="*/ 120956 h 143316"/>
                <a:gd name="connsiteX12" fmla="*/ 22362 w 152882"/>
                <a:gd name="connsiteY12" fmla="*/ 124040 h 143316"/>
                <a:gd name="connsiteX13" fmla="*/ 130513 w 152882"/>
                <a:gd name="connsiteY13" fmla="*/ 124040 h 143316"/>
                <a:gd name="connsiteX14" fmla="*/ 133602 w 152882"/>
                <a:gd name="connsiteY14" fmla="*/ 120956 h 143316"/>
                <a:gd name="connsiteX15" fmla="*/ 133602 w 152882"/>
                <a:gd name="connsiteY15" fmla="*/ 22361 h 143316"/>
                <a:gd name="connsiteX16" fmla="*/ 130513 w 152882"/>
                <a:gd name="connsiteY16" fmla="*/ 19276 h 143316"/>
                <a:gd name="connsiteX17" fmla="*/ 22362 w 152882"/>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82" h="143316">
                  <a:moveTo>
                    <a:pt x="130513" y="143317"/>
                  </a:moveTo>
                  <a:lnTo>
                    <a:pt x="22362" y="143317"/>
                  </a:lnTo>
                  <a:cubicBezTo>
                    <a:pt x="10034" y="143317"/>
                    <a:pt x="0" y="133285"/>
                    <a:pt x="0" y="120956"/>
                  </a:cubicBezTo>
                  <a:lnTo>
                    <a:pt x="0" y="22361"/>
                  </a:lnTo>
                  <a:cubicBezTo>
                    <a:pt x="0" y="10031"/>
                    <a:pt x="10034" y="0"/>
                    <a:pt x="22362" y="0"/>
                  </a:cubicBezTo>
                  <a:lnTo>
                    <a:pt x="130513" y="0"/>
                  </a:lnTo>
                  <a:cubicBezTo>
                    <a:pt x="142845" y="0"/>
                    <a:pt x="152882" y="10031"/>
                    <a:pt x="152882" y="22361"/>
                  </a:cubicBezTo>
                  <a:lnTo>
                    <a:pt x="152882" y="120956"/>
                  </a:lnTo>
                  <a:cubicBezTo>
                    <a:pt x="152882" y="133285"/>
                    <a:pt x="142845" y="143317"/>
                    <a:pt x="130513" y="143317"/>
                  </a:cubicBezTo>
                  <a:close/>
                  <a:moveTo>
                    <a:pt x="22362" y="19276"/>
                  </a:moveTo>
                  <a:cubicBezTo>
                    <a:pt x="20665" y="19276"/>
                    <a:pt x="19280" y="20661"/>
                    <a:pt x="19280" y="22361"/>
                  </a:cubicBezTo>
                  <a:lnTo>
                    <a:pt x="19280" y="120956"/>
                  </a:lnTo>
                  <a:cubicBezTo>
                    <a:pt x="19280" y="122656"/>
                    <a:pt x="20661" y="124040"/>
                    <a:pt x="22362" y="124040"/>
                  </a:cubicBezTo>
                  <a:lnTo>
                    <a:pt x="130513" y="124040"/>
                  </a:lnTo>
                  <a:cubicBezTo>
                    <a:pt x="132214" y="124040"/>
                    <a:pt x="133602" y="122656"/>
                    <a:pt x="133602" y="120956"/>
                  </a:cubicBezTo>
                  <a:lnTo>
                    <a:pt x="133602" y="22361"/>
                  </a:lnTo>
                  <a:cubicBezTo>
                    <a:pt x="133602" y="20661"/>
                    <a:pt x="132218" y="19276"/>
                    <a:pt x="130513" y="19276"/>
                  </a:cubicBezTo>
                  <a:lnTo>
                    <a:pt x="22362" y="19276"/>
                  </a:lnTo>
                  <a:close/>
                </a:path>
              </a:pathLst>
            </a:custGeom>
            <a:grpFill/>
            <a:ln w="381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1E222AB-4798-46BC-917A-89F952013E7D}"/>
                </a:ext>
              </a:extLst>
            </p:cNvPr>
            <p:cNvSpPr/>
            <p:nvPr/>
          </p:nvSpPr>
          <p:spPr>
            <a:xfrm>
              <a:off x="8815129" y="4725381"/>
              <a:ext cx="152897" cy="143316"/>
            </a:xfrm>
            <a:custGeom>
              <a:avLst/>
              <a:gdLst>
                <a:gd name="connsiteX0" fmla="*/ 130529 w 152897"/>
                <a:gd name="connsiteY0" fmla="*/ 143317 h 143316"/>
                <a:gd name="connsiteX1" fmla="*/ 22362 w 152897"/>
                <a:gd name="connsiteY1" fmla="*/ 143317 h 143316"/>
                <a:gd name="connsiteX2" fmla="*/ 0 w 152897"/>
                <a:gd name="connsiteY2" fmla="*/ 120956 h 143316"/>
                <a:gd name="connsiteX3" fmla="*/ 0 w 152897"/>
                <a:gd name="connsiteY3" fmla="*/ 22361 h 143316"/>
                <a:gd name="connsiteX4" fmla="*/ 22362 w 152897"/>
                <a:gd name="connsiteY4" fmla="*/ 0 h 143316"/>
                <a:gd name="connsiteX5" fmla="*/ 130529 w 152897"/>
                <a:gd name="connsiteY5" fmla="*/ 0 h 143316"/>
                <a:gd name="connsiteX6" fmla="*/ 152898 w 152897"/>
                <a:gd name="connsiteY6" fmla="*/ 22361 h 143316"/>
                <a:gd name="connsiteX7" fmla="*/ 152898 w 152897"/>
                <a:gd name="connsiteY7" fmla="*/ 120956 h 143316"/>
                <a:gd name="connsiteX8" fmla="*/ 130529 w 152897"/>
                <a:gd name="connsiteY8" fmla="*/ 143317 h 143316"/>
                <a:gd name="connsiteX9" fmla="*/ 22362 w 152897"/>
                <a:gd name="connsiteY9" fmla="*/ 19276 h 143316"/>
                <a:gd name="connsiteX10" fmla="*/ 19280 w 152897"/>
                <a:gd name="connsiteY10" fmla="*/ 22361 h 143316"/>
                <a:gd name="connsiteX11" fmla="*/ 19280 w 152897"/>
                <a:gd name="connsiteY11" fmla="*/ 120956 h 143316"/>
                <a:gd name="connsiteX12" fmla="*/ 22362 w 152897"/>
                <a:gd name="connsiteY12" fmla="*/ 124040 h 143316"/>
                <a:gd name="connsiteX13" fmla="*/ 130529 w 152897"/>
                <a:gd name="connsiteY13" fmla="*/ 124040 h 143316"/>
                <a:gd name="connsiteX14" fmla="*/ 133617 w 152897"/>
                <a:gd name="connsiteY14" fmla="*/ 120956 h 143316"/>
                <a:gd name="connsiteX15" fmla="*/ 133617 w 152897"/>
                <a:gd name="connsiteY15" fmla="*/ 22361 h 143316"/>
                <a:gd name="connsiteX16" fmla="*/ 130529 w 152897"/>
                <a:gd name="connsiteY16" fmla="*/ 19276 h 143316"/>
                <a:gd name="connsiteX17" fmla="*/ 22362 w 152897"/>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97" h="143316">
                  <a:moveTo>
                    <a:pt x="130529" y="143317"/>
                  </a:moveTo>
                  <a:lnTo>
                    <a:pt x="22362" y="143317"/>
                  </a:lnTo>
                  <a:cubicBezTo>
                    <a:pt x="10034" y="143317"/>
                    <a:pt x="0" y="133285"/>
                    <a:pt x="0" y="120956"/>
                  </a:cubicBezTo>
                  <a:lnTo>
                    <a:pt x="0" y="22361"/>
                  </a:lnTo>
                  <a:cubicBezTo>
                    <a:pt x="0" y="10031"/>
                    <a:pt x="10034" y="0"/>
                    <a:pt x="22362" y="0"/>
                  </a:cubicBezTo>
                  <a:lnTo>
                    <a:pt x="130529" y="0"/>
                  </a:lnTo>
                  <a:cubicBezTo>
                    <a:pt x="142860" y="0"/>
                    <a:pt x="152898" y="10031"/>
                    <a:pt x="152898" y="22361"/>
                  </a:cubicBezTo>
                  <a:lnTo>
                    <a:pt x="152898" y="120956"/>
                  </a:lnTo>
                  <a:cubicBezTo>
                    <a:pt x="152898" y="133285"/>
                    <a:pt x="142860" y="143317"/>
                    <a:pt x="130529" y="143317"/>
                  </a:cubicBezTo>
                  <a:close/>
                  <a:moveTo>
                    <a:pt x="22362" y="19276"/>
                  </a:moveTo>
                  <a:cubicBezTo>
                    <a:pt x="20665" y="19276"/>
                    <a:pt x="19280" y="20661"/>
                    <a:pt x="19280" y="22361"/>
                  </a:cubicBezTo>
                  <a:lnTo>
                    <a:pt x="19280" y="120956"/>
                  </a:lnTo>
                  <a:cubicBezTo>
                    <a:pt x="19280" y="122656"/>
                    <a:pt x="20661" y="124040"/>
                    <a:pt x="22362" y="124040"/>
                  </a:cubicBezTo>
                  <a:lnTo>
                    <a:pt x="130529" y="124040"/>
                  </a:lnTo>
                  <a:cubicBezTo>
                    <a:pt x="132229" y="124040"/>
                    <a:pt x="133617" y="122656"/>
                    <a:pt x="133617" y="120956"/>
                  </a:cubicBezTo>
                  <a:lnTo>
                    <a:pt x="133617" y="22361"/>
                  </a:lnTo>
                  <a:cubicBezTo>
                    <a:pt x="133617" y="20661"/>
                    <a:pt x="132233" y="19276"/>
                    <a:pt x="130529" y="19276"/>
                  </a:cubicBezTo>
                  <a:lnTo>
                    <a:pt x="22362" y="19276"/>
                  </a:lnTo>
                  <a:close/>
                </a:path>
              </a:pathLst>
            </a:custGeom>
            <a:grpFill/>
            <a:ln w="381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18B8FA2-199D-4859-BB49-16630B6218E3}"/>
                </a:ext>
              </a:extLst>
            </p:cNvPr>
            <p:cNvSpPr/>
            <p:nvPr/>
          </p:nvSpPr>
          <p:spPr>
            <a:xfrm>
              <a:off x="8237749" y="4922575"/>
              <a:ext cx="152890" cy="143316"/>
            </a:xfrm>
            <a:custGeom>
              <a:avLst/>
              <a:gdLst>
                <a:gd name="connsiteX0" fmla="*/ 130521 w 152890"/>
                <a:gd name="connsiteY0" fmla="*/ 143317 h 143316"/>
                <a:gd name="connsiteX1" fmla="*/ 22361 w 152890"/>
                <a:gd name="connsiteY1" fmla="*/ 143317 h 143316"/>
                <a:gd name="connsiteX2" fmla="*/ 0 w 152890"/>
                <a:gd name="connsiteY2" fmla="*/ 120956 h 143316"/>
                <a:gd name="connsiteX3" fmla="*/ 0 w 152890"/>
                <a:gd name="connsiteY3" fmla="*/ 22361 h 143316"/>
                <a:gd name="connsiteX4" fmla="*/ 22361 w 152890"/>
                <a:gd name="connsiteY4" fmla="*/ 0 h 143316"/>
                <a:gd name="connsiteX5" fmla="*/ 130521 w 152890"/>
                <a:gd name="connsiteY5" fmla="*/ 0 h 143316"/>
                <a:gd name="connsiteX6" fmla="*/ 152890 w 152890"/>
                <a:gd name="connsiteY6" fmla="*/ 22361 h 143316"/>
                <a:gd name="connsiteX7" fmla="*/ 152890 w 152890"/>
                <a:gd name="connsiteY7" fmla="*/ 120956 h 143316"/>
                <a:gd name="connsiteX8" fmla="*/ 130521 w 152890"/>
                <a:gd name="connsiteY8" fmla="*/ 143317 h 143316"/>
                <a:gd name="connsiteX9" fmla="*/ 22361 w 152890"/>
                <a:gd name="connsiteY9" fmla="*/ 19276 h 143316"/>
                <a:gd name="connsiteX10" fmla="*/ 19280 w 152890"/>
                <a:gd name="connsiteY10" fmla="*/ 22361 h 143316"/>
                <a:gd name="connsiteX11" fmla="*/ 19280 w 152890"/>
                <a:gd name="connsiteY11" fmla="*/ 120956 h 143316"/>
                <a:gd name="connsiteX12" fmla="*/ 22361 w 152890"/>
                <a:gd name="connsiteY12" fmla="*/ 124040 h 143316"/>
                <a:gd name="connsiteX13" fmla="*/ 130521 w 152890"/>
                <a:gd name="connsiteY13" fmla="*/ 124040 h 143316"/>
                <a:gd name="connsiteX14" fmla="*/ 133610 w 152890"/>
                <a:gd name="connsiteY14" fmla="*/ 120956 h 143316"/>
                <a:gd name="connsiteX15" fmla="*/ 133610 w 152890"/>
                <a:gd name="connsiteY15" fmla="*/ 22361 h 143316"/>
                <a:gd name="connsiteX16" fmla="*/ 130521 w 152890"/>
                <a:gd name="connsiteY16" fmla="*/ 19276 h 143316"/>
                <a:gd name="connsiteX17" fmla="*/ 22361 w 152890"/>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90" h="143316">
                  <a:moveTo>
                    <a:pt x="130521" y="143317"/>
                  </a:moveTo>
                  <a:lnTo>
                    <a:pt x="22361" y="143317"/>
                  </a:lnTo>
                  <a:cubicBezTo>
                    <a:pt x="10034" y="143317"/>
                    <a:pt x="0" y="133285"/>
                    <a:pt x="0" y="120956"/>
                  </a:cubicBezTo>
                  <a:lnTo>
                    <a:pt x="0" y="22361"/>
                  </a:lnTo>
                  <a:cubicBezTo>
                    <a:pt x="0" y="10031"/>
                    <a:pt x="10034" y="0"/>
                    <a:pt x="22361" y="0"/>
                  </a:cubicBezTo>
                  <a:lnTo>
                    <a:pt x="130521" y="0"/>
                  </a:lnTo>
                  <a:cubicBezTo>
                    <a:pt x="142853" y="0"/>
                    <a:pt x="152890" y="10031"/>
                    <a:pt x="152890" y="22361"/>
                  </a:cubicBezTo>
                  <a:lnTo>
                    <a:pt x="152890" y="120956"/>
                  </a:lnTo>
                  <a:cubicBezTo>
                    <a:pt x="152890" y="133285"/>
                    <a:pt x="142853" y="143317"/>
                    <a:pt x="130521" y="143317"/>
                  </a:cubicBezTo>
                  <a:close/>
                  <a:moveTo>
                    <a:pt x="22361" y="19276"/>
                  </a:moveTo>
                  <a:cubicBezTo>
                    <a:pt x="20665" y="19276"/>
                    <a:pt x="19280" y="20661"/>
                    <a:pt x="19280" y="22361"/>
                  </a:cubicBezTo>
                  <a:lnTo>
                    <a:pt x="19280" y="120956"/>
                  </a:lnTo>
                  <a:cubicBezTo>
                    <a:pt x="19280" y="122656"/>
                    <a:pt x="20661" y="124040"/>
                    <a:pt x="22361" y="124040"/>
                  </a:cubicBezTo>
                  <a:lnTo>
                    <a:pt x="130521" y="124040"/>
                  </a:lnTo>
                  <a:cubicBezTo>
                    <a:pt x="132221" y="124040"/>
                    <a:pt x="133610" y="122656"/>
                    <a:pt x="133610" y="120956"/>
                  </a:cubicBezTo>
                  <a:lnTo>
                    <a:pt x="133610" y="22361"/>
                  </a:lnTo>
                  <a:cubicBezTo>
                    <a:pt x="133610" y="20661"/>
                    <a:pt x="132225" y="19276"/>
                    <a:pt x="130521" y="19276"/>
                  </a:cubicBezTo>
                  <a:lnTo>
                    <a:pt x="22361" y="19276"/>
                  </a:lnTo>
                  <a:close/>
                </a:path>
              </a:pathLst>
            </a:custGeom>
            <a:grpFill/>
            <a:ln w="381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70F1526-AF35-4B9E-8E27-1C08CEA74042}"/>
                </a:ext>
              </a:extLst>
            </p:cNvPr>
            <p:cNvSpPr/>
            <p:nvPr/>
          </p:nvSpPr>
          <p:spPr>
            <a:xfrm>
              <a:off x="8430206" y="4922575"/>
              <a:ext cx="152890" cy="143316"/>
            </a:xfrm>
            <a:custGeom>
              <a:avLst/>
              <a:gdLst>
                <a:gd name="connsiteX0" fmla="*/ 130529 w 152890"/>
                <a:gd name="connsiteY0" fmla="*/ 143317 h 143316"/>
                <a:gd name="connsiteX1" fmla="*/ 22369 w 152890"/>
                <a:gd name="connsiteY1" fmla="*/ 143317 h 143316"/>
                <a:gd name="connsiteX2" fmla="*/ 0 w 152890"/>
                <a:gd name="connsiteY2" fmla="*/ 120956 h 143316"/>
                <a:gd name="connsiteX3" fmla="*/ 0 w 152890"/>
                <a:gd name="connsiteY3" fmla="*/ 22361 h 143316"/>
                <a:gd name="connsiteX4" fmla="*/ 22369 w 152890"/>
                <a:gd name="connsiteY4" fmla="*/ 0 h 143316"/>
                <a:gd name="connsiteX5" fmla="*/ 130529 w 152890"/>
                <a:gd name="connsiteY5" fmla="*/ 0 h 143316"/>
                <a:gd name="connsiteX6" fmla="*/ 152890 w 152890"/>
                <a:gd name="connsiteY6" fmla="*/ 22361 h 143316"/>
                <a:gd name="connsiteX7" fmla="*/ 152890 w 152890"/>
                <a:gd name="connsiteY7" fmla="*/ 120956 h 143316"/>
                <a:gd name="connsiteX8" fmla="*/ 130529 w 152890"/>
                <a:gd name="connsiteY8" fmla="*/ 143317 h 143316"/>
                <a:gd name="connsiteX9" fmla="*/ 22369 w 152890"/>
                <a:gd name="connsiteY9" fmla="*/ 19276 h 143316"/>
                <a:gd name="connsiteX10" fmla="*/ 19280 w 152890"/>
                <a:gd name="connsiteY10" fmla="*/ 22361 h 143316"/>
                <a:gd name="connsiteX11" fmla="*/ 19280 w 152890"/>
                <a:gd name="connsiteY11" fmla="*/ 120956 h 143316"/>
                <a:gd name="connsiteX12" fmla="*/ 22369 w 152890"/>
                <a:gd name="connsiteY12" fmla="*/ 124040 h 143316"/>
                <a:gd name="connsiteX13" fmla="*/ 130529 w 152890"/>
                <a:gd name="connsiteY13" fmla="*/ 124040 h 143316"/>
                <a:gd name="connsiteX14" fmla="*/ 133610 w 152890"/>
                <a:gd name="connsiteY14" fmla="*/ 120956 h 143316"/>
                <a:gd name="connsiteX15" fmla="*/ 133610 w 152890"/>
                <a:gd name="connsiteY15" fmla="*/ 22361 h 143316"/>
                <a:gd name="connsiteX16" fmla="*/ 130529 w 152890"/>
                <a:gd name="connsiteY16" fmla="*/ 19276 h 143316"/>
                <a:gd name="connsiteX17" fmla="*/ 22369 w 152890"/>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90" h="143316">
                  <a:moveTo>
                    <a:pt x="130529" y="143317"/>
                  </a:moveTo>
                  <a:lnTo>
                    <a:pt x="22369" y="143317"/>
                  </a:lnTo>
                  <a:cubicBezTo>
                    <a:pt x="10037" y="143317"/>
                    <a:pt x="0" y="133285"/>
                    <a:pt x="0" y="120956"/>
                  </a:cubicBezTo>
                  <a:lnTo>
                    <a:pt x="0" y="22361"/>
                  </a:lnTo>
                  <a:cubicBezTo>
                    <a:pt x="0" y="10031"/>
                    <a:pt x="10037" y="0"/>
                    <a:pt x="22369" y="0"/>
                  </a:cubicBezTo>
                  <a:lnTo>
                    <a:pt x="130529" y="0"/>
                  </a:lnTo>
                  <a:cubicBezTo>
                    <a:pt x="142857" y="0"/>
                    <a:pt x="152890" y="10031"/>
                    <a:pt x="152890" y="22361"/>
                  </a:cubicBezTo>
                  <a:lnTo>
                    <a:pt x="152890" y="120956"/>
                  </a:lnTo>
                  <a:cubicBezTo>
                    <a:pt x="152890" y="133285"/>
                    <a:pt x="142857" y="143317"/>
                    <a:pt x="130529" y="143317"/>
                  </a:cubicBezTo>
                  <a:close/>
                  <a:moveTo>
                    <a:pt x="22369" y="19276"/>
                  </a:moveTo>
                  <a:cubicBezTo>
                    <a:pt x="20669" y="19276"/>
                    <a:pt x="19280" y="20661"/>
                    <a:pt x="19280" y="22361"/>
                  </a:cubicBezTo>
                  <a:lnTo>
                    <a:pt x="19280" y="120956"/>
                  </a:lnTo>
                  <a:cubicBezTo>
                    <a:pt x="19280" y="122656"/>
                    <a:pt x="20665" y="124040"/>
                    <a:pt x="22369" y="124040"/>
                  </a:cubicBezTo>
                  <a:lnTo>
                    <a:pt x="130529" y="124040"/>
                  </a:lnTo>
                  <a:cubicBezTo>
                    <a:pt x="132225" y="124040"/>
                    <a:pt x="133610" y="122656"/>
                    <a:pt x="133610" y="120956"/>
                  </a:cubicBezTo>
                  <a:lnTo>
                    <a:pt x="133610" y="22361"/>
                  </a:lnTo>
                  <a:cubicBezTo>
                    <a:pt x="133610" y="20661"/>
                    <a:pt x="132229" y="19276"/>
                    <a:pt x="130529" y="19276"/>
                  </a:cubicBezTo>
                  <a:lnTo>
                    <a:pt x="22369" y="19276"/>
                  </a:lnTo>
                  <a:close/>
                </a:path>
              </a:pathLst>
            </a:custGeom>
            <a:grpFill/>
            <a:ln w="381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966870A-47C1-495D-A499-7371CF114461}"/>
                </a:ext>
              </a:extLst>
            </p:cNvPr>
            <p:cNvSpPr/>
            <p:nvPr/>
          </p:nvSpPr>
          <p:spPr>
            <a:xfrm>
              <a:off x="8622671" y="4922575"/>
              <a:ext cx="152882" cy="143316"/>
            </a:xfrm>
            <a:custGeom>
              <a:avLst/>
              <a:gdLst>
                <a:gd name="connsiteX0" fmla="*/ 130513 w 152882"/>
                <a:gd name="connsiteY0" fmla="*/ 143317 h 143316"/>
                <a:gd name="connsiteX1" fmla="*/ 22362 w 152882"/>
                <a:gd name="connsiteY1" fmla="*/ 143317 h 143316"/>
                <a:gd name="connsiteX2" fmla="*/ 0 w 152882"/>
                <a:gd name="connsiteY2" fmla="*/ 120956 h 143316"/>
                <a:gd name="connsiteX3" fmla="*/ 0 w 152882"/>
                <a:gd name="connsiteY3" fmla="*/ 22361 h 143316"/>
                <a:gd name="connsiteX4" fmla="*/ 22362 w 152882"/>
                <a:gd name="connsiteY4" fmla="*/ 0 h 143316"/>
                <a:gd name="connsiteX5" fmla="*/ 130513 w 152882"/>
                <a:gd name="connsiteY5" fmla="*/ 0 h 143316"/>
                <a:gd name="connsiteX6" fmla="*/ 152882 w 152882"/>
                <a:gd name="connsiteY6" fmla="*/ 22361 h 143316"/>
                <a:gd name="connsiteX7" fmla="*/ 152882 w 152882"/>
                <a:gd name="connsiteY7" fmla="*/ 120956 h 143316"/>
                <a:gd name="connsiteX8" fmla="*/ 130513 w 152882"/>
                <a:gd name="connsiteY8" fmla="*/ 143317 h 143316"/>
                <a:gd name="connsiteX9" fmla="*/ 22362 w 152882"/>
                <a:gd name="connsiteY9" fmla="*/ 19276 h 143316"/>
                <a:gd name="connsiteX10" fmla="*/ 19280 w 152882"/>
                <a:gd name="connsiteY10" fmla="*/ 22361 h 143316"/>
                <a:gd name="connsiteX11" fmla="*/ 19280 w 152882"/>
                <a:gd name="connsiteY11" fmla="*/ 120956 h 143316"/>
                <a:gd name="connsiteX12" fmla="*/ 22362 w 152882"/>
                <a:gd name="connsiteY12" fmla="*/ 124040 h 143316"/>
                <a:gd name="connsiteX13" fmla="*/ 130513 w 152882"/>
                <a:gd name="connsiteY13" fmla="*/ 124040 h 143316"/>
                <a:gd name="connsiteX14" fmla="*/ 133602 w 152882"/>
                <a:gd name="connsiteY14" fmla="*/ 120956 h 143316"/>
                <a:gd name="connsiteX15" fmla="*/ 133602 w 152882"/>
                <a:gd name="connsiteY15" fmla="*/ 22361 h 143316"/>
                <a:gd name="connsiteX16" fmla="*/ 130513 w 152882"/>
                <a:gd name="connsiteY16" fmla="*/ 19276 h 143316"/>
                <a:gd name="connsiteX17" fmla="*/ 22362 w 152882"/>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82" h="143316">
                  <a:moveTo>
                    <a:pt x="130513" y="143317"/>
                  </a:moveTo>
                  <a:lnTo>
                    <a:pt x="22362" y="143317"/>
                  </a:lnTo>
                  <a:cubicBezTo>
                    <a:pt x="10034" y="143317"/>
                    <a:pt x="0" y="133285"/>
                    <a:pt x="0" y="120956"/>
                  </a:cubicBezTo>
                  <a:lnTo>
                    <a:pt x="0" y="22361"/>
                  </a:lnTo>
                  <a:cubicBezTo>
                    <a:pt x="0" y="10031"/>
                    <a:pt x="10034" y="0"/>
                    <a:pt x="22362" y="0"/>
                  </a:cubicBezTo>
                  <a:lnTo>
                    <a:pt x="130513" y="0"/>
                  </a:lnTo>
                  <a:cubicBezTo>
                    <a:pt x="142845" y="0"/>
                    <a:pt x="152882" y="10031"/>
                    <a:pt x="152882" y="22361"/>
                  </a:cubicBezTo>
                  <a:lnTo>
                    <a:pt x="152882" y="120956"/>
                  </a:lnTo>
                  <a:cubicBezTo>
                    <a:pt x="152882" y="133285"/>
                    <a:pt x="142845" y="143317"/>
                    <a:pt x="130513" y="143317"/>
                  </a:cubicBezTo>
                  <a:close/>
                  <a:moveTo>
                    <a:pt x="22362" y="19276"/>
                  </a:moveTo>
                  <a:cubicBezTo>
                    <a:pt x="20665" y="19276"/>
                    <a:pt x="19280" y="20661"/>
                    <a:pt x="19280" y="22361"/>
                  </a:cubicBezTo>
                  <a:lnTo>
                    <a:pt x="19280" y="120956"/>
                  </a:lnTo>
                  <a:cubicBezTo>
                    <a:pt x="19280" y="122656"/>
                    <a:pt x="20661" y="124040"/>
                    <a:pt x="22362" y="124040"/>
                  </a:cubicBezTo>
                  <a:lnTo>
                    <a:pt x="130513" y="124040"/>
                  </a:lnTo>
                  <a:cubicBezTo>
                    <a:pt x="132214" y="124040"/>
                    <a:pt x="133602" y="122656"/>
                    <a:pt x="133602" y="120956"/>
                  </a:cubicBezTo>
                  <a:lnTo>
                    <a:pt x="133602" y="22361"/>
                  </a:lnTo>
                  <a:cubicBezTo>
                    <a:pt x="133602" y="20661"/>
                    <a:pt x="132218" y="19276"/>
                    <a:pt x="130513" y="19276"/>
                  </a:cubicBezTo>
                  <a:lnTo>
                    <a:pt x="22362" y="19276"/>
                  </a:lnTo>
                  <a:close/>
                </a:path>
              </a:pathLst>
            </a:custGeom>
            <a:grpFill/>
            <a:ln w="3818"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85D26E5-F733-45D7-8EF6-44A564590A2D}"/>
                </a:ext>
              </a:extLst>
            </p:cNvPr>
            <p:cNvSpPr/>
            <p:nvPr/>
          </p:nvSpPr>
          <p:spPr>
            <a:xfrm>
              <a:off x="8815129" y="4922575"/>
              <a:ext cx="152897" cy="143316"/>
            </a:xfrm>
            <a:custGeom>
              <a:avLst/>
              <a:gdLst>
                <a:gd name="connsiteX0" fmla="*/ 130529 w 152897"/>
                <a:gd name="connsiteY0" fmla="*/ 143317 h 143316"/>
                <a:gd name="connsiteX1" fmla="*/ 22362 w 152897"/>
                <a:gd name="connsiteY1" fmla="*/ 143317 h 143316"/>
                <a:gd name="connsiteX2" fmla="*/ 0 w 152897"/>
                <a:gd name="connsiteY2" fmla="*/ 120956 h 143316"/>
                <a:gd name="connsiteX3" fmla="*/ 0 w 152897"/>
                <a:gd name="connsiteY3" fmla="*/ 22361 h 143316"/>
                <a:gd name="connsiteX4" fmla="*/ 22362 w 152897"/>
                <a:gd name="connsiteY4" fmla="*/ 0 h 143316"/>
                <a:gd name="connsiteX5" fmla="*/ 130529 w 152897"/>
                <a:gd name="connsiteY5" fmla="*/ 0 h 143316"/>
                <a:gd name="connsiteX6" fmla="*/ 152898 w 152897"/>
                <a:gd name="connsiteY6" fmla="*/ 22361 h 143316"/>
                <a:gd name="connsiteX7" fmla="*/ 152898 w 152897"/>
                <a:gd name="connsiteY7" fmla="*/ 120956 h 143316"/>
                <a:gd name="connsiteX8" fmla="*/ 130529 w 152897"/>
                <a:gd name="connsiteY8" fmla="*/ 143317 h 143316"/>
                <a:gd name="connsiteX9" fmla="*/ 22362 w 152897"/>
                <a:gd name="connsiteY9" fmla="*/ 19276 h 143316"/>
                <a:gd name="connsiteX10" fmla="*/ 19280 w 152897"/>
                <a:gd name="connsiteY10" fmla="*/ 22361 h 143316"/>
                <a:gd name="connsiteX11" fmla="*/ 19280 w 152897"/>
                <a:gd name="connsiteY11" fmla="*/ 120956 h 143316"/>
                <a:gd name="connsiteX12" fmla="*/ 22362 w 152897"/>
                <a:gd name="connsiteY12" fmla="*/ 124040 h 143316"/>
                <a:gd name="connsiteX13" fmla="*/ 130529 w 152897"/>
                <a:gd name="connsiteY13" fmla="*/ 124040 h 143316"/>
                <a:gd name="connsiteX14" fmla="*/ 133617 w 152897"/>
                <a:gd name="connsiteY14" fmla="*/ 120956 h 143316"/>
                <a:gd name="connsiteX15" fmla="*/ 133617 w 152897"/>
                <a:gd name="connsiteY15" fmla="*/ 22361 h 143316"/>
                <a:gd name="connsiteX16" fmla="*/ 130529 w 152897"/>
                <a:gd name="connsiteY16" fmla="*/ 19276 h 143316"/>
                <a:gd name="connsiteX17" fmla="*/ 22362 w 152897"/>
                <a:gd name="connsiteY17" fmla="*/ 19276 h 14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897" h="143316">
                  <a:moveTo>
                    <a:pt x="130529" y="143317"/>
                  </a:moveTo>
                  <a:lnTo>
                    <a:pt x="22362" y="143317"/>
                  </a:lnTo>
                  <a:cubicBezTo>
                    <a:pt x="10034" y="143317"/>
                    <a:pt x="0" y="133285"/>
                    <a:pt x="0" y="120956"/>
                  </a:cubicBezTo>
                  <a:lnTo>
                    <a:pt x="0" y="22361"/>
                  </a:lnTo>
                  <a:cubicBezTo>
                    <a:pt x="0" y="10031"/>
                    <a:pt x="10034" y="0"/>
                    <a:pt x="22362" y="0"/>
                  </a:cubicBezTo>
                  <a:lnTo>
                    <a:pt x="130529" y="0"/>
                  </a:lnTo>
                  <a:cubicBezTo>
                    <a:pt x="142860" y="0"/>
                    <a:pt x="152898" y="10031"/>
                    <a:pt x="152898" y="22361"/>
                  </a:cubicBezTo>
                  <a:lnTo>
                    <a:pt x="152898" y="120956"/>
                  </a:lnTo>
                  <a:cubicBezTo>
                    <a:pt x="152898" y="133285"/>
                    <a:pt x="142860" y="143317"/>
                    <a:pt x="130529" y="143317"/>
                  </a:cubicBezTo>
                  <a:close/>
                  <a:moveTo>
                    <a:pt x="22362" y="19276"/>
                  </a:moveTo>
                  <a:cubicBezTo>
                    <a:pt x="20665" y="19276"/>
                    <a:pt x="19280" y="20661"/>
                    <a:pt x="19280" y="22361"/>
                  </a:cubicBezTo>
                  <a:lnTo>
                    <a:pt x="19280" y="120956"/>
                  </a:lnTo>
                  <a:cubicBezTo>
                    <a:pt x="19280" y="122656"/>
                    <a:pt x="20661" y="124040"/>
                    <a:pt x="22362" y="124040"/>
                  </a:cubicBezTo>
                  <a:lnTo>
                    <a:pt x="130529" y="124040"/>
                  </a:lnTo>
                  <a:cubicBezTo>
                    <a:pt x="132229" y="124040"/>
                    <a:pt x="133617" y="122656"/>
                    <a:pt x="133617" y="120956"/>
                  </a:cubicBezTo>
                  <a:lnTo>
                    <a:pt x="133617" y="22361"/>
                  </a:lnTo>
                  <a:cubicBezTo>
                    <a:pt x="133617" y="20661"/>
                    <a:pt x="132233" y="19276"/>
                    <a:pt x="130529" y="19276"/>
                  </a:cubicBezTo>
                  <a:lnTo>
                    <a:pt x="22362" y="19276"/>
                  </a:lnTo>
                  <a:close/>
                </a:path>
              </a:pathLst>
            </a:custGeom>
            <a:grpFill/>
            <a:ln w="3818" cap="flat">
              <a:noFill/>
              <a:prstDash val="solid"/>
              <a:miter/>
            </a:ln>
          </p:spPr>
          <p:txBody>
            <a:bodyPr rtlCol="0" anchor="ctr"/>
            <a:lstStyle/>
            <a:p>
              <a:endParaRPr lang="en-US"/>
            </a:p>
          </p:txBody>
        </p:sp>
      </p:grpSp>
      <p:sp>
        <p:nvSpPr>
          <p:cNvPr id="49" name="Freeform: Shape 48">
            <a:extLst>
              <a:ext uri="{FF2B5EF4-FFF2-40B4-BE49-F238E27FC236}">
                <a16:creationId xmlns:a16="http://schemas.microsoft.com/office/drawing/2014/main" id="{4A8BE60A-39FF-48FA-832A-31CF5844B9FD}"/>
              </a:ext>
            </a:extLst>
          </p:cNvPr>
          <p:cNvSpPr/>
          <p:nvPr/>
        </p:nvSpPr>
        <p:spPr>
          <a:xfrm>
            <a:off x="8197481" y="4399875"/>
            <a:ext cx="130609" cy="134429"/>
          </a:xfrm>
          <a:custGeom>
            <a:avLst/>
            <a:gdLst>
              <a:gd name="connsiteX0" fmla="*/ 50281 w 130609"/>
              <a:gd name="connsiteY0" fmla="*/ 134429 h 134429"/>
              <a:gd name="connsiteX1" fmla="*/ 1683 w 130609"/>
              <a:gd name="connsiteY1" fmla="*/ 63384 h 134429"/>
              <a:gd name="connsiteX2" fmla="*/ 4197 w 130609"/>
              <a:gd name="connsiteY2" fmla="*/ 49987 h 134429"/>
              <a:gd name="connsiteX3" fmla="*/ 17597 w 130609"/>
              <a:gd name="connsiteY3" fmla="*/ 52500 h 134429"/>
              <a:gd name="connsiteX4" fmla="*/ 49976 w 130609"/>
              <a:gd name="connsiteY4" fmla="*/ 99839 h 134429"/>
              <a:gd name="connsiteX5" fmla="*/ 112916 w 130609"/>
              <a:gd name="connsiteY5" fmla="*/ 4336 h 134429"/>
              <a:gd name="connsiteX6" fmla="*/ 126273 w 130609"/>
              <a:gd name="connsiteY6" fmla="*/ 1591 h 134429"/>
              <a:gd name="connsiteX7" fmla="*/ 129019 w 130609"/>
              <a:gd name="connsiteY7" fmla="*/ 14942 h 134429"/>
              <a:gd name="connsiteX8" fmla="*/ 50281 w 130609"/>
              <a:gd name="connsiteY8" fmla="*/ 134429 h 134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09" h="134429">
                <a:moveTo>
                  <a:pt x="50281" y="134429"/>
                </a:moveTo>
                <a:lnTo>
                  <a:pt x="1683" y="63384"/>
                </a:lnTo>
                <a:cubicBezTo>
                  <a:pt x="-1321" y="58989"/>
                  <a:pt x="-195" y="52994"/>
                  <a:pt x="4197" y="49987"/>
                </a:cubicBezTo>
                <a:cubicBezTo>
                  <a:pt x="8589" y="46979"/>
                  <a:pt x="14585" y="48109"/>
                  <a:pt x="17597" y="52500"/>
                </a:cubicBezTo>
                <a:lnTo>
                  <a:pt x="49976" y="99839"/>
                </a:lnTo>
                <a:lnTo>
                  <a:pt x="112916" y="4336"/>
                </a:lnTo>
                <a:cubicBezTo>
                  <a:pt x="115846" y="-113"/>
                  <a:pt x="121831" y="-1335"/>
                  <a:pt x="126273" y="1591"/>
                </a:cubicBezTo>
                <a:cubicBezTo>
                  <a:pt x="130715" y="4517"/>
                  <a:pt x="131949" y="10497"/>
                  <a:pt x="129019" y="14942"/>
                </a:cubicBezTo>
                <a:lnTo>
                  <a:pt x="50281" y="134429"/>
                </a:lnTo>
                <a:close/>
              </a:path>
            </a:pathLst>
          </a:custGeom>
          <a:solidFill>
            <a:schemeClr val="accent1"/>
          </a:solidFill>
          <a:ln w="3818" cap="flat">
            <a:noFill/>
            <a:prstDash val="solid"/>
            <a:miter/>
          </a:ln>
        </p:spPr>
        <p:txBody>
          <a:bodyPr rtlCol="0" anchor="ctr"/>
          <a:lstStyle/>
          <a:p>
            <a:endParaRPr lang="en-US"/>
          </a:p>
        </p:txBody>
      </p:sp>
      <p:grpSp>
        <p:nvGrpSpPr>
          <p:cNvPr id="17" name="Picture 8">
            <a:extLst>
              <a:ext uri="{FF2B5EF4-FFF2-40B4-BE49-F238E27FC236}">
                <a16:creationId xmlns:a16="http://schemas.microsoft.com/office/drawing/2014/main" id="{BFFB4DEF-7B3E-4577-9AC1-9366D37D9FA0}"/>
              </a:ext>
            </a:extLst>
          </p:cNvPr>
          <p:cNvGrpSpPr/>
          <p:nvPr/>
        </p:nvGrpSpPr>
        <p:grpSpPr>
          <a:xfrm>
            <a:off x="10041853" y="3936491"/>
            <a:ext cx="867635" cy="867635"/>
            <a:chOff x="10041853" y="3936491"/>
            <a:chExt cx="867635" cy="867635"/>
          </a:xfrm>
          <a:noFill/>
        </p:grpSpPr>
        <p:sp>
          <p:nvSpPr>
            <p:cNvPr id="18" name="Freeform: Shape 17">
              <a:extLst>
                <a:ext uri="{FF2B5EF4-FFF2-40B4-BE49-F238E27FC236}">
                  <a16:creationId xmlns:a16="http://schemas.microsoft.com/office/drawing/2014/main" id="{8DCFACFC-419D-45B1-BC81-B34F290A76FA}"/>
                </a:ext>
              </a:extLst>
            </p:cNvPr>
            <p:cNvSpPr/>
            <p:nvPr/>
          </p:nvSpPr>
          <p:spPr>
            <a:xfrm>
              <a:off x="10050311" y="3944949"/>
              <a:ext cx="850717" cy="850717"/>
            </a:xfrm>
            <a:custGeom>
              <a:avLst/>
              <a:gdLst>
                <a:gd name="connsiteX0" fmla="*/ 850718 w 850717"/>
                <a:gd name="connsiteY0" fmla="*/ 425359 h 850717"/>
                <a:gd name="connsiteX1" fmla="*/ 425359 w 850717"/>
                <a:gd name="connsiteY1" fmla="*/ 0 h 850717"/>
                <a:gd name="connsiteX2" fmla="*/ 0 w 850717"/>
                <a:gd name="connsiteY2" fmla="*/ 425359 h 850717"/>
                <a:gd name="connsiteX3" fmla="*/ 425359 w 850717"/>
                <a:gd name="connsiteY3" fmla="*/ 850718 h 850717"/>
                <a:gd name="connsiteX4" fmla="*/ 850718 w 850717"/>
                <a:gd name="connsiteY4" fmla="*/ 425359 h 85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717" h="850717">
                  <a:moveTo>
                    <a:pt x="850718" y="425359"/>
                  </a:moveTo>
                  <a:cubicBezTo>
                    <a:pt x="850718" y="190437"/>
                    <a:pt x="660281" y="0"/>
                    <a:pt x="425359" y="0"/>
                  </a:cubicBezTo>
                  <a:cubicBezTo>
                    <a:pt x="190437" y="0"/>
                    <a:pt x="0" y="190437"/>
                    <a:pt x="0" y="425359"/>
                  </a:cubicBezTo>
                  <a:cubicBezTo>
                    <a:pt x="0" y="660281"/>
                    <a:pt x="190437" y="850718"/>
                    <a:pt x="425359" y="850718"/>
                  </a:cubicBezTo>
                  <a:cubicBezTo>
                    <a:pt x="660281" y="850718"/>
                    <a:pt x="850718" y="660281"/>
                    <a:pt x="850718" y="425359"/>
                  </a:cubicBezTo>
                </a:path>
              </a:pathLst>
            </a:custGeom>
            <a:noFill/>
            <a:ln w="1930" cap="flat">
              <a:solidFill>
                <a:schemeClr val="tx1"/>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72031F-90F3-42E1-9A43-122E13BE13A1}"/>
                </a:ext>
              </a:extLst>
            </p:cNvPr>
            <p:cNvSpPr/>
            <p:nvPr/>
          </p:nvSpPr>
          <p:spPr>
            <a:xfrm>
              <a:off x="10041853" y="3936491"/>
              <a:ext cx="867635" cy="867635"/>
            </a:xfrm>
            <a:custGeom>
              <a:avLst/>
              <a:gdLst>
                <a:gd name="connsiteX0" fmla="*/ 433818 w 867635"/>
                <a:gd name="connsiteY0" fmla="*/ 16918 h 867635"/>
                <a:gd name="connsiteX1" fmla="*/ 16918 w 867635"/>
                <a:gd name="connsiteY1" fmla="*/ 433818 h 867635"/>
                <a:gd name="connsiteX2" fmla="*/ 433818 w 867635"/>
                <a:gd name="connsiteY2" fmla="*/ 850718 h 867635"/>
                <a:gd name="connsiteX3" fmla="*/ 850718 w 867635"/>
                <a:gd name="connsiteY3" fmla="*/ 433818 h 867635"/>
                <a:gd name="connsiteX4" fmla="*/ 433818 w 867635"/>
                <a:gd name="connsiteY4" fmla="*/ 16918 h 867635"/>
                <a:gd name="connsiteX5" fmla="*/ 433818 w 867635"/>
                <a:gd name="connsiteY5" fmla="*/ 867636 h 867635"/>
                <a:gd name="connsiteX6" fmla="*/ 127064 w 867635"/>
                <a:gd name="connsiteY6" fmla="*/ 740571 h 867635"/>
                <a:gd name="connsiteX7" fmla="*/ 0 w 867635"/>
                <a:gd name="connsiteY7" fmla="*/ 433818 h 867635"/>
                <a:gd name="connsiteX8" fmla="*/ 127064 w 867635"/>
                <a:gd name="connsiteY8" fmla="*/ 127064 h 867635"/>
                <a:gd name="connsiteX9" fmla="*/ 433818 w 867635"/>
                <a:gd name="connsiteY9" fmla="*/ 0 h 867635"/>
                <a:gd name="connsiteX10" fmla="*/ 740571 w 867635"/>
                <a:gd name="connsiteY10" fmla="*/ 127064 h 867635"/>
                <a:gd name="connsiteX11" fmla="*/ 867636 w 867635"/>
                <a:gd name="connsiteY11" fmla="*/ 433818 h 867635"/>
                <a:gd name="connsiteX12" fmla="*/ 740571 w 867635"/>
                <a:gd name="connsiteY12" fmla="*/ 740571 h 867635"/>
                <a:gd name="connsiteX13" fmla="*/ 433818 w 867635"/>
                <a:gd name="connsiteY13" fmla="*/ 867636 h 86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635" h="867635">
                  <a:moveTo>
                    <a:pt x="433818" y="16918"/>
                  </a:moveTo>
                  <a:cubicBezTo>
                    <a:pt x="203940" y="16918"/>
                    <a:pt x="16918" y="203940"/>
                    <a:pt x="16918" y="433818"/>
                  </a:cubicBezTo>
                  <a:cubicBezTo>
                    <a:pt x="16918" y="663695"/>
                    <a:pt x="203940" y="850718"/>
                    <a:pt x="433818" y="850718"/>
                  </a:cubicBezTo>
                  <a:cubicBezTo>
                    <a:pt x="663695" y="850718"/>
                    <a:pt x="850718" y="663695"/>
                    <a:pt x="850718" y="433818"/>
                  </a:cubicBezTo>
                  <a:cubicBezTo>
                    <a:pt x="850718" y="203940"/>
                    <a:pt x="663695" y="16918"/>
                    <a:pt x="433818" y="16918"/>
                  </a:cubicBezTo>
                  <a:close/>
                  <a:moveTo>
                    <a:pt x="433818" y="867636"/>
                  </a:moveTo>
                  <a:cubicBezTo>
                    <a:pt x="317938" y="867636"/>
                    <a:pt x="209002" y="822509"/>
                    <a:pt x="127064" y="740571"/>
                  </a:cubicBezTo>
                  <a:cubicBezTo>
                    <a:pt x="45126" y="658634"/>
                    <a:pt x="0" y="549697"/>
                    <a:pt x="0" y="433818"/>
                  </a:cubicBezTo>
                  <a:cubicBezTo>
                    <a:pt x="0" y="317938"/>
                    <a:pt x="45126" y="209002"/>
                    <a:pt x="127064" y="127064"/>
                  </a:cubicBezTo>
                  <a:cubicBezTo>
                    <a:pt x="209002" y="45126"/>
                    <a:pt x="317938" y="0"/>
                    <a:pt x="433818" y="0"/>
                  </a:cubicBezTo>
                  <a:cubicBezTo>
                    <a:pt x="549697" y="0"/>
                    <a:pt x="658634" y="45126"/>
                    <a:pt x="740571" y="127064"/>
                  </a:cubicBezTo>
                  <a:cubicBezTo>
                    <a:pt x="822509" y="209002"/>
                    <a:pt x="867636" y="317938"/>
                    <a:pt x="867636" y="433818"/>
                  </a:cubicBezTo>
                  <a:cubicBezTo>
                    <a:pt x="867636" y="549697"/>
                    <a:pt x="822509" y="658634"/>
                    <a:pt x="740571" y="740571"/>
                  </a:cubicBezTo>
                  <a:cubicBezTo>
                    <a:pt x="658634" y="822509"/>
                    <a:pt x="549697" y="867636"/>
                    <a:pt x="433818" y="867636"/>
                  </a:cubicBezTo>
                </a:path>
              </a:pathLst>
            </a:custGeom>
            <a:solidFill>
              <a:schemeClr val="accent1"/>
            </a:solidFill>
            <a:ln w="1930" cap="flat">
              <a:solidFill>
                <a:schemeClr val="tx1"/>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0E26C1F-A655-412D-82AF-A8BA3D0A215C}"/>
                </a:ext>
              </a:extLst>
            </p:cNvPr>
            <p:cNvSpPr/>
            <p:nvPr/>
          </p:nvSpPr>
          <p:spPr>
            <a:xfrm>
              <a:off x="10086080" y="3980718"/>
              <a:ext cx="779180" cy="779180"/>
            </a:xfrm>
            <a:custGeom>
              <a:avLst/>
              <a:gdLst>
                <a:gd name="connsiteX0" fmla="*/ 779180 w 779180"/>
                <a:gd name="connsiteY0" fmla="*/ 389590 h 779180"/>
                <a:gd name="connsiteX1" fmla="*/ 389590 w 779180"/>
                <a:gd name="connsiteY1" fmla="*/ 0 h 779180"/>
                <a:gd name="connsiteX2" fmla="*/ 0 w 779180"/>
                <a:gd name="connsiteY2" fmla="*/ 389590 h 779180"/>
                <a:gd name="connsiteX3" fmla="*/ 389590 w 779180"/>
                <a:gd name="connsiteY3" fmla="*/ 779180 h 779180"/>
                <a:gd name="connsiteX4" fmla="*/ 779180 w 779180"/>
                <a:gd name="connsiteY4" fmla="*/ 389590 h 77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80" h="779180">
                  <a:moveTo>
                    <a:pt x="779180" y="389590"/>
                  </a:moveTo>
                  <a:cubicBezTo>
                    <a:pt x="779180" y="174426"/>
                    <a:pt x="604754" y="0"/>
                    <a:pt x="389590" y="0"/>
                  </a:cubicBezTo>
                  <a:cubicBezTo>
                    <a:pt x="174426" y="0"/>
                    <a:pt x="0" y="174426"/>
                    <a:pt x="0" y="389590"/>
                  </a:cubicBezTo>
                  <a:cubicBezTo>
                    <a:pt x="0" y="604754"/>
                    <a:pt x="174426" y="779180"/>
                    <a:pt x="389590" y="779180"/>
                  </a:cubicBezTo>
                  <a:cubicBezTo>
                    <a:pt x="604754" y="779180"/>
                    <a:pt x="779180" y="604754"/>
                    <a:pt x="779180" y="389590"/>
                  </a:cubicBezTo>
                </a:path>
              </a:pathLst>
            </a:custGeom>
            <a:noFill/>
            <a:ln w="1930" cap="flat">
              <a:solidFill>
                <a:schemeClr val="accent1"/>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48837F7-E675-4C70-B3A0-7A35D07A6650}"/>
                </a:ext>
              </a:extLst>
            </p:cNvPr>
            <p:cNvSpPr/>
            <p:nvPr/>
          </p:nvSpPr>
          <p:spPr>
            <a:xfrm>
              <a:off x="10114115" y="4008753"/>
              <a:ext cx="723110" cy="723110"/>
            </a:xfrm>
            <a:custGeom>
              <a:avLst/>
              <a:gdLst>
                <a:gd name="connsiteX0" fmla="*/ 723110 w 723110"/>
                <a:gd name="connsiteY0" fmla="*/ 361555 h 723110"/>
                <a:gd name="connsiteX1" fmla="*/ 361555 w 723110"/>
                <a:gd name="connsiteY1" fmla="*/ 0 h 723110"/>
                <a:gd name="connsiteX2" fmla="*/ 0 w 723110"/>
                <a:gd name="connsiteY2" fmla="*/ 361555 h 723110"/>
                <a:gd name="connsiteX3" fmla="*/ 361555 w 723110"/>
                <a:gd name="connsiteY3" fmla="*/ 723110 h 723110"/>
                <a:gd name="connsiteX4" fmla="*/ 723110 w 723110"/>
                <a:gd name="connsiteY4" fmla="*/ 361555 h 72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110" h="723110">
                  <a:moveTo>
                    <a:pt x="723110" y="361555"/>
                  </a:moveTo>
                  <a:cubicBezTo>
                    <a:pt x="723110" y="161874"/>
                    <a:pt x="561236" y="0"/>
                    <a:pt x="361555" y="0"/>
                  </a:cubicBezTo>
                  <a:cubicBezTo>
                    <a:pt x="161874" y="0"/>
                    <a:pt x="0" y="161874"/>
                    <a:pt x="0" y="361555"/>
                  </a:cubicBezTo>
                  <a:cubicBezTo>
                    <a:pt x="0" y="561236"/>
                    <a:pt x="161874" y="723110"/>
                    <a:pt x="361555" y="723110"/>
                  </a:cubicBezTo>
                  <a:cubicBezTo>
                    <a:pt x="561236" y="723110"/>
                    <a:pt x="723110" y="561236"/>
                    <a:pt x="723110" y="361555"/>
                  </a:cubicBezTo>
                </a:path>
              </a:pathLst>
            </a:custGeom>
            <a:noFill/>
            <a:ln w="1930" cap="flat">
              <a:solidFill>
                <a:schemeClr val="tx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2BFE5A5-01B6-4631-AF9E-90D29F8080A8}"/>
                </a:ext>
              </a:extLst>
            </p:cNvPr>
            <p:cNvSpPr/>
            <p:nvPr/>
          </p:nvSpPr>
          <p:spPr>
            <a:xfrm>
              <a:off x="10294096" y="4223117"/>
              <a:ext cx="453943" cy="346617"/>
            </a:xfrm>
            <a:custGeom>
              <a:avLst/>
              <a:gdLst>
                <a:gd name="connsiteX0" fmla="*/ 357632 w 453943"/>
                <a:gd name="connsiteY0" fmla="*/ 299812 h 346617"/>
                <a:gd name="connsiteX1" fmla="*/ 349082 w 453943"/>
                <a:gd name="connsiteY1" fmla="*/ 299549 h 346617"/>
                <a:gd name="connsiteX2" fmla="*/ 227501 w 453943"/>
                <a:gd name="connsiteY2" fmla="*/ 329692 h 346617"/>
                <a:gd name="connsiteX3" fmla="*/ 225461 w 453943"/>
                <a:gd name="connsiteY3" fmla="*/ 329700 h 346617"/>
                <a:gd name="connsiteX4" fmla="*/ 16921 w 453943"/>
                <a:gd name="connsiteY4" fmla="*/ 174803 h 346617"/>
                <a:gd name="connsiteX5" fmla="*/ 76601 w 453943"/>
                <a:gd name="connsiteY5" fmla="*/ 64560 h 346617"/>
                <a:gd name="connsiteX6" fmla="*/ 225266 w 453943"/>
                <a:gd name="connsiteY6" fmla="*/ 16925 h 346617"/>
                <a:gd name="connsiteX7" fmla="*/ 227304 w 453943"/>
                <a:gd name="connsiteY7" fmla="*/ 16918 h 346617"/>
                <a:gd name="connsiteX8" fmla="*/ 435846 w 453943"/>
                <a:gd name="connsiteY8" fmla="*/ 171804 h 346617"/>
                <a:gd name="connsiteX9" fmla="*/ 402637 w 453943"/>
                <a:gd name="connsiteY9" fmla="*/ 257097 h 346617"/>
                <a:gd name="connsiteX10" fmla="*/ 400696 w 453943"/>
                <a:gd name="connsiteY10" fmla="*/ 263893 h 346617"/>
                <a:gd name="connsiteX11" fmla="*/ 426766 w 453943"/>
                <a:gd name="connsiteY11" fmla="*/ 326337 h 346617"/>
                <a:gd name="connsiteX12" fmla="*/ 357632 w 453943"/>
                <a:gd name="connsiteY12" fmla="*/ 299812 h 346617"/>
                <a:gd name="connsiteX13" fmla="*/ 451849 w 453943"/>
                <a:gd name="connsiteY13" fmla="*/ 331654 h 346617"/>
                <a:gd name="connsiteX14" fmla="*/ 418060 w 453943"/>
                <a:gd name="connsiteY14" fmla="*/ 265041 h 346617"/>
                <a:gd name="connsiteX15" fmla="*/ 452763 w 453943"/>
                <a:gd name="connsiteY15" fmla="*/ 171692 h 346617"/>
                <a:gd name="connsiteX16" fmla="*/ 227290 w 453943"/>
                <a:gd name="connsiteY16" fmla="*/ 0 h 346617"/>
                <a:gd name="connsiteX17" fmla="*/ 225144 w 453943"/>
                <a:gd name="connsiteY17" fmla="*/ 8 h 346617"/>
                <a:gd name="connsiteX18" fmla="*/ 66300 w 453943"/>
                <a:gd name="connsiteY18" fmla="*/ 51138 h 346617"/>
                <a:gd name="connsiteX19" fmla="*/ 4 w 453943"/>
                <a:gd name="connsiteY19" fmla="*/ 174925 h 346617"/>
                <a:gd name="connsiteX20" fmla="*/ 225469 w 453943"/>
                <a:gd name="connsiteY20" fmla="*/ 346617 h 346617"/>
                <a:gd name="connsiteX21" fmla="*/ 227621 w 453943"/>
                <a:gd name="connsiteY21" fmla="*/ 346610 h 346617"/>
                <a:gd name="connsiteX22" fmla="*/ 352835 w 453943"/>
                <a:gd name="connsiteY22" fmla="*/ 316709 h 346617"/>
                <a:gd name="connsiteX23" fmla="*/ 445188 w 453943"/>
                <a:gd name="connsiteY23" fmla="*/ 345687 h 346617"/>
                <a:gd name="connsiteX24" fmla="*/ 453125 w 453943"/>
                <a:gd name="connsiteY24" fmla="*/ 340854 h 346617"/>
                <a:gd name="connsiteX25" fmla="*/ 451849 w 453943"/>
                <a:gd name="connsiteY25" fmla="*/ 331654 h 34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3943" h="346617">
                  <a:moveTo>
                    <a:pt x="357632" y="299812"/>
                  </a:moveTo>
                  <a:cubicBezTo>
                    <a:pt x="355041" y="298182"/>
                    <a:pt x="351770" y="298084"/>
                    <a:pt x="349082" y="299549"/>
                  </a:cubicBezTo>
                  <a:cubicBezTo>
                    <a:pt x="313480" y="318952"/>
                    <a:pt x="271435" y="329375"/>
                    <a:pt x="227501" y="329692"/>
                  </a:cubicBezTo>
                  <a:cubicBezTo>
                    <a:pt x="226813" y="329692"/>
                    <a:pt x="226150" y="329700"/>
                    <a:pt x="225461" y="329700"/>
                  </a:cubicBezTo>
                  <a:cubicBezTo>
                    <a:pt x="110897" y="329700"/>
                    <a:pt x="17532" y="260525"/>
                    <a:pt x="16921" y="174803"/>
                  </a:cubicBezTo>
                  <a:cubicBezTo>
                    <a:pt x="16620" y="133491"/>
                    <a:pt x="37818" y="94339"/>
                    <a:pt x="76601" y="64560"/>
                  </a:cubicBezTo>
                  <a:cubicBezTo>
                    <a:pt x="116094" y="34243"/>
                    <a:pt x="168885" y="17333"/>
                    <a:pt x="225266" y="16925"/>
                  </a:cubicBezTo>
                  <a:cubicBezTo>
                    <a:pt x="225945" y="16918"/>
                    <a:pt x="226618" y="16918"/>
                    <a:pt x="227304" y="16918"/>
                  </a:cubicBezTo>
                  <a:cubicBezTo>
                    <a:pt x="341869" y="16918"/>
                    <a:pt x="435233" y="86091"/>
                    <a:pt x="435846" y="171804"/>
                  </a:cubicBezTo>
                  <a:cubicBezTo>
                    <a:pt x="436064" y="202069"/>
                    <a:pt x="424583" y="231562"/>
                    <a:pt x="402637" y="257097"/>
                  </a:cubicBezTo>
                  <a:cubicBezTo>
                    <a:pt x="401028" y="258970"/>
                    <a:pt x="400319" y="261455"/>
                    <a:pt x="400696" y="263893"/>
                  </a:cubicBezTo>
                  <a:cubicBezTo>
                    <a:pt x="404547" y="289066"/>
                    <a:pt x="417047" y="311800"/>
                    <a:pt x="426766" y="326337"/>
                  </a:cubicBezTo>
                  <a:cubicBezTo>
                    <a:pt x="409677" y="323174"/>
                    <a:pt x="383370" y="315999"/>
                    <a:pt x="357632" y="299812"/>
                  </a:cubicBezTo>
                  <a:close/>
                  <a:moveTo>
                    <a:pt x="451849" y="331654"/>
                  </a:moveTo>
                  <a:cubicBezTo>
                    <a:pt x="451571" y="331337"/>
                    <a:pt x="424986" y="300651"/>
                    <a:pt x="418060" y="265041"/>
                  </a:cubicBezTo>
                  <a:cubicBezTo>
                    <a:pt x="441018" y="237066"/>
                    <a:pt x="453005" y="204870"/>
                    <a:pt x="452763" y="171692"/>
                  </a:cubicBezTo>
                  <a:cubicBezTo>
                    <a:pt x="452083" y="76681"/>
                    <a:pt x="351136" y="0"/>
                    <a:pt x="227290" y="0"/>
                  </a:cubicBezTo>
                  <a:cubicBezTo>
                    <a:pt x="226571" y="0"/>
                    <a:pt x="225854" y="0"/>
                    <a:pt x="225144" y="8"/>
                  </a:cubicBezTo>
                  <a:cubicBezTo>
                    <a:pt x="165101" y="439"/>
                    <a:pt x="108693" y="18594"/>
                    <a:pt x="66300" y="51138"/>
                  </a:cubicBezTo>
                  <a:cubicBezTo>
                    <a:pt x="23213" y="84227"/>
                    <a:pt x="-337" y="128182"/>
                    <a:pt x="4" y="174925"/>
                  </a:cubicBezTo>
                  <a:cubicBezTo>
                    <a:pt x="675" y="269935"/>
                    <a:pt x="101622" y="346617"/>
                    <a:pt x="225469" y="346617"/>
                  </a:cubicBezTo>
                  <a:cubicBezTo>
                    <a:pt x="226186" y="346617"/>
                    <a:pt x="226904" y="346610"/>
                    <a:pt x="227621" y="346610"/>
                  </a:cubicBezTo>
                  <a:cubicBezTo>
                    <a:pt x="272568" y="346285"/>
                    <a:pt x="315746" y="335960"/>
                    <a:pt x="352835" y="316709"/>
                  </a:cubicBezTo>
                  <a:cubicBezTo>
                    <a:pt x="398331" y="343723"/>
                    <a:pt x="443247" y="345620"/>
                    <a:pt x="445188" y="345687"/>
                  </a:cubicBezTo>
                  <a:cubicBezTo>
                    <a:pt x="448609" y="345823"/>
                    <a:pt x="451683" y="343905"/>
                    <a:pt x="453125" y="340854"/>
                  </a:cubicBezTo>
                  <a:cubicBezTo>
                    <a:pt x="454575" y="337810"/>
                    <a:pt x="454069" y="334193"/>
                    <a:pt x="451849" y="331654"/>
                  </a:cubicBezTo>
                </a:path>
              </a:pathLst>
            </a:custGeom>
            <a:solidFill>
              <a:schemeClr val="accent1"/>
            </a:solidFill>
            <a:ln w="1930" cap="flat">
              <a:solidFill>
                <a:schemeClr val="tx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9E7F86B-4551-4434-92AC-BBA21E90BF7F}"/>
                </a:ext>
              </a:extLst>
            </p:cNvPr>
            <p:cNvSpPr/>
            <p:nvPr/>
          </p:nvSpPr>
          <p:spPr>
            <a:xfrm>
              <a:off x="10189761" y="4143814"/>
              <a:ext cx="276458" cy="224999"/>
            </a:xfrm>
            <a:custGeom>
              <a:avLst/>
              <a:gdLst>
                <a:gd name="connsiteX0" fmla="*/ 90509 w 276458"/>
                <a:gd name="connsiteY0" fmla="*/ 198784 h 224999"/>
                <a:gd name="connsiteX1" fmla="*/ 70964 w 276458"/>
                <a:gd name="connsiteY1" fmla="*/ 189961 h 224999"/>
                <a:gd name="connsiteX2" fmla="*/ 62414 w 276458"/>
                <a:gd name="connsiteY2" fmla="*/ 190226 h 224999"/>
                <a:gd name="connsiteX3" fmla="*/ 26850 w 276458"/>
                <a:gd name="connsiteY3" fmla="*/ 205044 h 224999"/>
                <a:gd name="connsiteX4" fmla="*/ 39878 w 276458"/>
                <a:gd name="connsiteY4" fmla="*/ 170598 h 224999"/>
                <a:gd name="connsiteX5" fmla="*/ 37937 w 276458"/>
                <a:gd name="connsiteY5" fmla="*/ 163800 h 224999"/>
                <a:gd name="connsiteX6" fmla="*/ 17666 w 276458"/>
                <a:gd name="connsiteY6" fmla="*/ 111869 h 224999"/>
                <a:gd name="connsiteX7" fmla="*/ 147818 w 276458"/>
                <a:gd name="connsiteY7" fmla="*/ 16925 h 224999"/>
                <a:gd name="connsiteX8" fmla="*/ 261159 w 276458"/>
                <a:gd name="connsiteY8" fmla="*/ 67845 h 224999"/>
                <a:gd name="connsiteX9" fmla="*/ 272980 w 276458"/>
                <a:gd name="connsiteY9" fmla="*/ 69711 h 224999"/>
                <a:gd name="connsiteX10" fmla="*/ 274836 w 276458"/>
                <a:gd name="connsiteY10" fmla="*/ 57899 h 224999"/>
                <a:gd name="connsiteX11" fmla="*/ 147940 w 276458"/>
                <a:gd name="connsiteY11" fmla="*/ 8 h 224999"/>
                <a:gd name="connsiteX12" fmla="*/ 146558 w 276458"/>
                <a:gd name="connsiteY12" fmla="*/ 0 h 224999"/>
                <a:gd name="connsiteX13" fmla="*/ 748 w 276458"/>
                <a:gd name="connsiteY13" fmla="*/ 111748 h 224999"/>
                <a:gd name="connsiteX14" fmla="*/ 22484 w 276458"/>
                <a:gd name="connsiteY14" fmla="*/ 171663 h 224999"/>
                <a:gd name="connsiteX15" fmla="*/ 2108 w 276458"/>
                <a:gd name="connsiteY15" fmla="*/ 210959 h 224999"/>
                <a:gd name="connsiteX16" fmla="*/ 816 w 276458"/>
                <a:gd name="connsiteY16" fmla="*/ 220166 h 224999"/>
                <a:gd name="connsiteX17" fmla="*/ 8459 w 276458"/>
                <a:gd name="connsiteY17" fmla="*/ 224999 h 224999"/>
                <a:gd name="connsiteX18" fmla="*/ 8761 w 276458"/>
                <a:gd name="connsiteY18" fmla="*/ 224999 h 224999"/>
                <a:gd name="connsiteX19" fmla="*/ 67196 w 276458"/>
                <a:gd name="connsiteY19" fmla="*/ 207092 h 224999"/>
                <a:gd name="connsiteX20" fmla="*/ 84695 w 276458"/>
                <a:gd name="connsiteY20" fmla="*/ 214667 h 224999"/>
                <a:gd name="connsiteX21" fmla="*/ 95548 w 276458"/>
                <a:gd name="connsiteY21" fmla="*/ 209628 h 224999"/>
                <a:gd name="connsiteX22" fmla="*/ 90509 w 276458"/>
                <a:gd name="connsiteY22" fmla="*/ 198784 h 22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458" h="224999">
                  <a:moveTo>
                    <a:pt x="90509" y="198784"/>
                  </a:moveTo>
                  <a:cubicBezTo>
                    <a:pt x="83698" y="196284"/>
                    <a:pt x="77120" y="193324"/>
                    <a:pt x="70964" y="189961"/>
                  </a:cubicBezTo>
                  <a:cubicBezTo>
                    <a:pt x="68274" y="188498"/>
                    <a:pt x="65005" y="188602"/>
                    <a:pt x="62414" y="190226"/>
                  </a:cubicBezTo>
                  <a:cubicBezTo>
                    <a:pt x="49802" y="198157"/>
                    <a:pt x="36902" y="202583"/>
                    <a:pt x="26850" y="205044"/>
                  </a:cubicBezTo>
                  <a:cubicBezTo>
                    <a:pt x="32257" y="195868"/>
                    <a:pt x="37861" y="183755"/>
                    <a:pt x="39878" y="170598"/>
                  </a:cubicBezTo>
                  <a:cubicBezTo>
                    <a:pt x="40255" y="168158"/>
                    <a:pt x="39545" y="165673"/>
                    <a:pt x="37937" y="163800"/>
                  </a:cubicBezTo>
                  <a:cubicBezTo>
                    <a:pt x="24546" y="148220"/>
                    <a:pt x="17537" y="130260"/>
                    <a:pt x="17666" y="111869"/>
                  </a:cubicBezTo>
                  <a:cubicBezTo>
                    <a:pt x="18043" y="59001"/>
                    <a:pt x="76455" y="16405"/>
                    <a:pt x="147818" y="16925"/>
                  </a:cubicBezTo>
                  <a:cubicBezTo>
                    <a:pt x="195136" y="17266"/>
                    <a:pt x="238571" y="36774"/>
                    <a:pt x="261159" y="67845"/>
                  </a:cubicBezTo>
                  <a:cubicBezTo>
                    <a:pt x="263901" y="71621"/>
                    <a:pt x="269195" y="72460"/>
                    <a:pt x="272980" y="69711"/>
                  </a:cubicBezTo>
                  <a:cubicBezTo>
                    <a:pt x="276756" y="66961"/>
                    <a:pt x="277586" y="61675"/>
                    <a:pt x="274836" y="57899"/>
                  </a:cubicBezTo>
                  <a:cubicBezTo>
                    <a:pt x="249151" y="22567"/>
                    <a:pt x="200528" y="387"/>
                    <a:pt x="147940" y="8"/>
                  </a:cubicBezTo>
                  <a:cubicBezTo>
                    <a:pt x="147478" y="8"/>
                    <a:pt x="147018" y="0"/>
                    <a:pt x="146558" y="0"/>
                  </a:cubicBezTo>
                  <a:cubicBezTo>
                    <a:pt x="66478" y="0"/>
                    <a:pt x="1194" y="49916"/>
                    <a:pt x="748" y="111748"/>
                  </a:cubicBezTo>
                  <a:cubicBezTo>
                    <a:pt x="597" y="133023"/>
                    <a:pt x="8097" y="153657"/>
                    <a:pt x="22484" y="171663"/>
                  </a:cubicBezTo>
                  <a:cubicBezTo>
                    <a:pt x="17870" y="192734"/>
                    <a:pt x="2266" y="210777"/>
                    <a:pt x="2108" y="210959"/>
                  </a:cubicBezTo>
                  <a:cubicBezTo>
                    <a:pt x="-120" y="213488"/>
                    <a:pt x="-634" y="217113"/>
                    <a:pt x="816" y="220166"/>
                  </a:cubicBezTo>
                  <a:cubicBezTo>
                    <a:pt x="2221" y="223126"/>
                    <a:pt x="5197" y="224999"/>
                    <a:pt x="8459" y="224999"/>
                  </a:cubicBezTo>
                  <a:cubicBezTo>
                    <a:pt x="8557" y="224999"/>
                    <a:pt x="8656" y="224999"/>
                    <a:pt x="8761" y="224999"/>
                  </a:cubicBezTo>
                  <a:cubicBezTo>
                    <a:pt x="10000" y="224953"/>
                    <a:pt x="38239" y="223768"/>
                    <a:pt x="67196" y="207092"/>
                  </a:cubicBezTo>
                  <a:cubicBezTo>
                    <a:pt x="72799" y="209924"/>
                    <a:pt x="78669" y="212461"/>
                    <a:pt x="84695" y="214667"/>
                  </a:cubicBezTo>
                  <a:cubicBezTo>
                    <a:pt x="89082" y="216276"/>
                    <a:pt x="93939" y="214017"/>
                    <a:pt x="95548" y="209628"/>
                  </a:cubicBezTo>
                  <a:cubicBezTo>
                    <a:pt x="97156" y="205249"/>
                    <a:pt x="94898" y="200385"/>
                    <a:pt x="90509" y="198784"/>
                  </a:cubicBezTo>
                </a:path>
              </a:pathLst>
            </a:custGeom>
            <a:solidFill>
              <a:schemeClr val="accent1"/>
            </a:solidFill>
            <a:ln w="1930" cap="flat">
              <a:solidFill>
                <a:schemeClr val="tx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DDA9998-1844-4EE2-B2FF-5625900022D6}"/>
                </a:ext>
              </a:extLst>
            </p:cNvPr>
            <p:cNvSpPr/>
            <p:nvPr/>
          </p:nvSpPr>
          <p:spPr>
            <a:xfrm>
              <a:off x="10394858" y="4313529"/>
              <a:ext cx="120016" cy="163074"/>
            </a:xfrm>
            <a:custGeom>
              <a:avLst/>
              <a:gdLst>
                <a:gd name="connsiteX0" fmla="*/ 70828 w 120016"/>
                <a:gd name="connsiteY0" fmla="*/ 143679 h 163074"/>
                <a:gd name="connsiteX1" fmla="*/ 65238 w 120016"/>
                <a:gd name="connsiteY1" fmla="*/ 146157 h 163074"/>
                <a:gd name="connsiteX2" fmla="*/ 60179 w 120016"/>
                <a:gd name="connsiteY2" fmla="*/ 144193 h 163074"/>
                <a:gd name="connsiteX3" fmla="*/ 59672 w 120016"/>
                <a:gd name="connsiteY3" fmla="*/ 133543 h 163074"/>
                <a:gd name="connsiteX4" fmla="*/ 72845 w 120016"/>
                <a:gd name="connsiteY4" fmla="*/ 115282 h 163074"/>
                <a:gd name="connsiteX5" fmla="*/ 72504 w 120016"/>
                <a:gd name="connsiteY5" fmla="*/ 106363 h 163074"/>
                <a:gd name="connsiteX6" fmla="*/ 65496 w 120016"/>
                <a:gd name="connsiteY6" fmla="*/ 102639 h 163074"/>
                <a:gd name="connsiteX7" fmla="*/ 64363 w 120016"/>
                <a:gd name="connsiteY7" fmla="*/ 102715 h 163074"/>
                <a:gd name="connsiteX8" fmla="*/ 61288 w 120016"/>
                <a:gd name="connsiteY8" fmla="*/ 103016 h 163074"/>
                <a:gd name="connsiteX9" fmla="*/ 60844 w 120016"/>
                <a:gd name="connsiteY9" fmla="*/ 103061 h 163074"/>
                <a:gd name="connsiteX10" fmla="*/ 60012 w 120016"/>
                <a:gd name="connsiteY10" fmla="*/ 103099 h 163074"/>
                <a:gd name="connsiteX11" fmla="*/ 58585 w 120016"/>
                <a:gd name="connsiteY11" fmla="*/ 103099 h 163074"/>
                <a:gd name="connsiteX12" fmla="*/ 57733 w 120016"/>
                <a:gd name="connsiteY12" fmla="*/ 103055 h 163074"/>
                <a:gd name="connsiteX13" fmla="*/ 57317 w 120016"/>
                <a:gd name="connsiteY13" fmla="*/ 103016 h 163074"/>
                <a:gd name="connsiteX14" fmla="*/ 16918 w 120016"/>
                <a:gd name="connsiteY14" fmla="*/ 60012 h 163074"/>
                <a:gd name="connsiteX15" fmla="*/ 60012 w 120016"/>
                <a:gd name="connsiteY15" fmla="*/ 16918 h 163074"/>
                <a:gd name="connsiteX16" fmla="*/ 103099 w 120016"/>
                <a:gd name="connsiteY16" fmla="*/ 60005 h 163074"/>
                <a:gd name="connsiteX17" fmla="*/ 70828 w 120016"/>
                <a:gd name="connsiteY17" fmla="*/ 143679 h 163074"/>
                <a:gd name="connsiteX18" fmla="*/ 60012 w 120016"/>
                <a:gd name="connsiteY18" fmla="*/ 0 h 163074"/>
                <a:gd name="connsiteX19" fmla="*/ 0 w 120016"/>
                <a:gd name="connsiteY19" fmla="*/ 60012 h 163074"/>
                <a:gd name="connsiteX20" fmla="*/ 49763 w 120016"/>
                <a:gd name="connsiteY20" fmla="*/ 119149 h 163074"/>
                <a:gd name="connsiteX21" fmla="*/ 47151 w 120016"/>
                <a:gd name="connsiteY21" fmla="*/ 122169 h 163074"/>
                <a:gd name="connsiteX22" fmla="*/ 48796 w 120016"/>
                <a:gd name="connsiteY22" fmla="*/ 156714 h 163074"/>
                <a:gd name="connsiteX23" fmla="*/ 65246 w 120016"/>
                <a:gd name="connsiteY23" fmla="*/ 163075 h 163074"/>
                <a:gd name="connsiteX24" fmla="*/ 83343 w 120016"/>
                <a:gd name="connsiteY24" fmla="*/ 155061 h 163074"/>
                <a:gd name="connsiteX25" fmla="*/ 120017 w 120016"/>
                <a:gd name="connsiteY25" fmla="*/ 60005 h 163074"/>
                <a:gd name="connsiteX26" fmla="*/ 60012 w 120016"/>
                <a:gd name="connsiteY26" fmla="*/ 0 h 1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16" h="163074">
                  <a:moveTo>
                    <a:pt x="70828" y="143679"/>
                  </a:moveTo>
                  <a:cubicBezTo>
                    <a:pt x="69378" y="145274"/>
                    <a:pt x="67392" y="146149"/>
                    <a:pt x="65238" y="146157"/>
                  </a:cubicBezTo>
                  <a:cubicBezTo>
                    <a:pt x="63367" y="146157"/>
                    <a:pt x="61569" y="145453"/>
                    <a:pt x="60179" y="144193"/>
                  </a:cubicBezTo>
                  <a:cubicBezTo>
                    <a:pt x="57104" y="141399"/>
                    <a:pt x="56878" y="136625"/>
                    <a:pt x="59672" y="133543"/>
                  </a:cubicBezTo>
                  <a:cubicBezTo>
                    <a:pt x="64612" y="128114"/>
                    <a:pt x="69038" y="121974"/>
                    <a:pt x="72845" y="115282"/>
                  </a:cubicBezTo>
                  <a:cubicBezTo>
                    <a:pt x="74430" y="112488"/>
                    <a:pt x="74302" y="109027"/>
                    <a:pt x="72504" y="106363"/>
                  </a:cubicBezTo>
                  <a:cubicBezTo>
                    <a:pt x="70919" y="104022"/>
                    <a:pt x="68284" y="102639"/>
                    <a:pt x="65496" y="102639"/>
                  </a:cubicBezTo>
                  <a:cubicBezTo>
                    <a:pt x="65119" y="102639"/>
                    <a:pt x="64740" y="102660"/>
                    <a:pt x="64363" y="102715"/>
                  </a:cubicBezTo>
                  <a:cubicBezTo>
                    <a:pt x="63344" y="102850"/>
                    <a:pt x="62309" y="102956"/>
                    <a:pt x="61288" y="103016"/>
                  </a:cubicBezTo>
                  <a:cubicBezTo>
                    <a:pt x="61138" y="103024"/>
                    <a:pt x="60987" y="103039"/>
                    <a:pt x="60844" y="103061"/>
                  </a:cubicBezTo>
                  <a:cubicBezTo>
                    <a:pt x="60571" y="103084"/>
                    <a:pt x="60293" y="103099"/>
                    <a:pt x="60012" y="103099"/>
                  </a:cubicBezTo>
                  <a:lnTo>
                    <a:pt x="58585" y="103099"/>
                  </a:lnTo>
                  <a:cubicBezTo>
                    <a:pt x="58297" y="103099"/>
                    <a:pt x="58019" y="103084"/>
                    <a:pt x="57733" y="103055"/>
                  </a:cubicBezTo>
                  <a:cubicBezTo>
                    <a:pt x="57596" y="103039"/>
                    <a:pt x="57460" y="103032"/>
                    <a:pt x="57317" y="103016"/>
                  </a:cubicBezTo>
                  <a:cubicBezTo>
                    <a:pt x="34667" y="101611"/>
                    <a:pt x="16918" y="82723"/>
                    <a:pt x="16918" y="60012"/>
                  </a:cubicBezTo>
                  <a:cubicBezTo>
                    <a:pt x="16918" y="36244"/>
                    <a:pt x="36244" y="16918"/>
                    <a:pt x="60012" y="16918"/>
                  </a:cubicBezTo>
                  <a:cubicBezTo>
                    <a:pt x="83773" y="16918"/>
                    <a:pt x="103099" y="36244"/>
                    <a:pt x="103099" y="60005"/>
                  </a:cubicBezTo>
                  <a:cubicBezTo>
                    <a:pt x="103099" y="83289"/>
                    <a:pt x="94627" y="117494"/>
                    <a:pt x="70828" y="143679"/>
                  </a:cubicBezTo>
                  <a:close/>
                  <a:moveTo>
                    <a:pt x="60012" y="0"/>
                  </a:moveTo>
                  <a:cubicBezTo>
                    <a:pt x="26925" y="0"/>
                    <a:pt x="0" y="26917"/>
                    <a:pt x="0" y="60012"/>
                  </a:cubicBezTo>
                  <a:cubicBezTo>
                    <a:pt x="0" y="89430"/>
                    <a:pt x="21382" y="114248"/>
                    <a:pt x="49763" y="119149"/>
                  </a:cubicBezTo>
                  <a:cubicBezTo>
                    <a:pt x="48918" y="120183"/>
                    <a:pt x="48042" y="121189"/>
                    <a:pt x="47151" y="122169"/>
                  </a:cubicBezTo>
                  <a:cubicBezTo>
                    <a:pt x="38079" y="132146"/>
                    <a:pt x="38820" y="147644"/>
                    <a:pt x="48796" y="156714"/>
                  </a:cubicBezTo>
                  <a:cubicBezTo>
                    <a:pt x="53313" y="160817"/>
                    <a:pt x="59152" y="163075"/>
                    <a:pt x="65246" y="163075"/>
                  </a:cubicBezTo>
                  <a:cubicBezTo>
                    <a:pt x="72127" y="163067"/>
                    <a:pt x="78720" y="160144"/>
                    <a:pt x="83343" y="155061"/>
                  </a:cubicBezTo>
                  <a:cubicBezTo>
                    <a:pt x="110388" y="125303"/>
                    <a:pt x="120017" y="86454"/>
                    <a:pt x="120017" y="60005"/>
                  </a:cubicBezTo>
                  <a:cubicBezTo>
                    <a:pt x="120017" y="26917"/>
                    <a:pt x="93099" y="0"/>
                    <a:pt x="60012" y="0"/>
                  </a:cubicBezTo>
                </a:path>
              </a:pathLst>
            </a:custGeom>
            <a:solidFill>
              <a:schemeClr val="accent1"/>
            </a:solidFill>
            <a:ln w="1930" cap="flat">
              <a:solidFill>
                <a:schemeClr val="tx1"/>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62DF29-8DF4-4FF0-86BE-C49B373BDF7E}"/>
                </a:ext>
              </a:extLst>
            </p:cNvPr>
            <p:cNvSpPr/>
            <p:nvPr/>
          </p:nvSpPr>
          <p:spPr>
            <a:xfrm>
              <a:off x="10527255" y="4313529"/>
              <a:ext cx="120016" cy="163074"/>
            </a:xfrm>
            <a:custGeom>
              <a:avLst/>
              <a:gdLst>
                <a:gd name="connsiteX0" fmla="*/ 70828 w 120016"/>
                <a:gd name="connsiteY0" fmla="*/ 143679 h 163074"/>
                <a:gd name="connsiteX1" fmla="*/ 65238 w 120016"/>
                <a:gd name="connsiteY1" fmla="*/ 146157 h 163074"/>
                <a:gd name="connsiteX2" fmla="*/ 60179 w 120016"/>
                <a:gd name="connsiteY2" fmla="*/ 144193 h 163074"/>
                <a:gd name="connsiteX3" fmla="*/ 59664 w 120016"/>
                <a:gd name="connsiteY3" fmla="*/ 133543 h 163074"/>
                <a:gd name="connsiteX4" fmla="*/ 72843 w 120016"/>
                <a:gd name="connsiteY4" fmla="*/ 115282 h 163074"/>
                <a:gd name="connsiteX5" fmla="*/ 72504 w 120016"/>
                <a:gd name="connsiteY5" fmla="*/ 106363 h 163074"/>
                <a:gd name="connsiteX6" fmla="*/ 65496 w 120016"/>
                <a:gd name="connsiteY6" fmla="*/ 102639 h 163074"/>
                <a:gd name="connsiteX7" fmla="*/ 64363 w 120016"/>
                <a:gd name="connsiteY7" fmla="*/ 102715 h 163074"/>
                <a:gd name="connsiteX8" fmla="*/ 61288 w 120016"/>
                <a:gd name="connsiteY8" fmla="*/ 103016 h 163074"/>
                <a:gd name="connsiteX9" fmla="*/ 60836 w 120016"/>
                <a:gd name="connsiteY9" fmla="*/ 103061 h 163074"/>
                <a:gd name="connsiteX10" fmla="*/ 60012 w 120016"/>
                <a:gd name="connsiteY10" fmla="*/ 103099 h 163074"/>
                <a:gd name="connsiteX11" fmla="*/ 58584 w 120016"/>
                <a:gd name="connsiteY11" fmla="*/ 103099 h 163074"/>
                <a:gd name="connsiteX12" fmla="*/ 57731 w 120016"/>
                <a:gd name="connsiteY12" fmla="*/ 103055 h 163074"/>
                <a:gd name="connsiteX13" fmla="*/ 57315 w 120016"/>
                <a:gd name="connsiteY13" fmla="*/ 103016 h 163074"/>
                <a:gd name="connsiteX14" fmla="*/ 16918 w 120016"/>
                <a:gd name="connsiteY14" fmla="*/ 60012 h 163074"/>
                <a:gd name="connsiteX15" fmla="*/ 60012 w 120016"/>
                <a:gd name="connsiteY15" fmla="*/ 16918 h 163074"/>
                <a:gd name="connsiteX16" fmla="*/ 103099 w 120016"/>
                <a:gd name="connsiteY16" fmla="*/ 60005 h 163074"/>
                <a:gd name="connsiteX17" fmla="*/ 70828 w 120016"/>
                <a:gd name="connsiteY17" fmla="*/ 143679 h 163074"/>
                <a:gd name="connsiteX18" fmla="*/ 60012 w 120016"/>
                <a:gd name="connsiteY18" fmla="*/ 0 h 163074"/>
                <a:gd name="connsiteX19" fmla="*/ 0 w 120016"/>
                <a:gd name="connsiteY19" fmla="*/ 60012 h 163074"/>
                <a:gd name="connsiteX20" fmla="*/ 49763 w 120016"/>
                <a:gd name="connsiteY20" fmla="*/ 119149 h 163074"/>
                <a:gd name="connsiteX21" fmla="*/ 47149 w 120016"/>
                <a:gd name="connsiteY21" fmla="*/ 122169 h 163074"/>
                <a:gd name="connsiteX22" fmla="*/ 48796 w 120016"/>
                <a:gd name="connsiteY22" fmla="*/ 156708 h 163074"/>
                <a:gd name="connsiteX23" fmla="*/ 65246 w 120016"/>
                <a:gd name="connsiteY23" fmla="*/ 163075 h 163074"/>
                <a:gd name="connsiteX24" fmla="*/ 83341 w 120016"/>
                <a:gd name="connsiteY24" fmla="*/ 155061 h 163074"/>
                <a:gd name="connsiteX25" fmla="*/ 120017 w 120016"/>
                <a:gd name="connsiteY25" fmla="*/ 60005 h 163074"/>
                <a:gd name="connsiteX26" fmla="*/ 60012 w 120016"/>
                <a:gd name="connsiteY26" fmla="*/ 0 h 1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16" h="163074">
                  <a:moveTo>
                    <a:pt x="70828" y="143679"/>
                  </a:moveTo>
                  <a:cubicBezTo>
                    <a:pt x="69378" y="145274"/>
                    <a:pt x="67390" y="146149"/>
                    <a:pt x="65238" y="146157"/>
                  </a:cubicBezTo>
                  <a:cubicBezTo>
                    <a:pt x="63365" y="146157"/>
                    <a:pt x="61567" y="145453"/>
                    <a:pt x="60179" y="144193"/>
                  </a:cubicBezTo>
                  <a:cubicBezTo>
                    <a:pt x="57104" y="141399"/>
                    <a:pt x="56878" y="136625"/>
                    <a:pt x="59664" y="133543"/>
                  </a:cubicBezTo>
                  <a:cubicBezTo>
                    <a:pt x="64612" y="128114"/>
                    <a:pt x="69038" y="121974"/>
                    <a:pt x="72843" y="115282"/>
                  </a:cubicBezTo>
                  <a:cubicBezTo>
                    <a:pt x="74430" y="112488"/>
                    <a:pt x="74301" y="109027"/>
                    <a:pt x="72504" y="106363"/>
                  </a:cubicBezTo>
                  <a:cubicBezTo>
                    <a:pt x="70909" y="104022"/>
                    <a:pt x="68274" y="102639"/>
                    <a:pt x="65496" y="102639"/>
                  </a:cubicBezTo>
                  <a:cubicBezTo>
                    <a:pt x="65117" y="102639"/>
                    <a:pt x="64740" y="102660"/>
                    <a:pt x="64363" y="102715"/>
                  </a:cubicBezTo>
                  <a:cubicBezTo>
                    <a:pt x="63342" y="102850"/>
                    <a:pt x="62307" y="102956"/>
                    <a:pt x="61288" y="103016"/>
                  </a:cubicBezTo>
                  <a:cubicBezTo>
                    <a:pt x="61138" y="103024"/>
                    <a:pt x="60987" y="103039"/>
                    <a:pt x="60836" y="103061"/>
                  </a:cubicBezTo>
                  <a:cubicBezTo>
                    <a:pt x="60571" y="103084"/>
                    <a:pt x="60291" y="103099"/>
                    <a:pt x="60012" y="103099"/>
                  </a:cubicBezTo>
                  <a:lnTo>
                    <a:pt x="58584" y="103099"/>
                  </a:lnTo>
                  <a:cubicBezTo>
                    <a:pt x="58297" y="103099"/>
                    <a:pt x="58011" y="103084"/>
                    <a:pt x="57731" y="103055"/>
                  </a:cubicBezTo>
                  <a:cubicBezTo>
                    <a:pt x="57596" y="103039"/>
                    <a:pt x="57452" y="103032"/>
                    <a:pt x="57315" y="103016"/>
                  </a:cubicBezTo>
                  <a:cubicBezTo>
                    <a:pt x="34657" y="101611"/>
                    <a:pt x="16918" y="82723"/>
                    <a:pt x="16918" y="60012"/>
                  </a:cubicBezTo>
                  <a:cubicBezTo>
                    <a:pt x="16918" y="36244"/>
                    <a:pt x="36244" y="16918"/>
                    <a:pt x="60012" y="16918"/>
                  </a:cubicBezTo>
                  <a:cubicBezTo>
                    <a:pt x="83773" y="16918"/>
                    <a:pt x="103099" y="36244"/>
                    <a:pt x="103099" y="60005"/>
                  </a:cubicBezTo>
                  <a:cubicBezTo>
                    <a:pt x="103099" y="83289"/>
                    <a:pt x="94617" y="117494"/>
                    <a:pt x="70828" y="143679"/>
                  </a:cubicBezTo>
                  <a:close/>
                  <a:moveTo>
                    <a:pt x="60012" y="0"/>
                  </a:moveTo>
                  <a:cubicBezTo>
                    <a:pt x="26917" y="0"/>
                    <a:pt x="0" y="26917"/>
                    <a:pt x="0" y="60012"/>
                  </a:cubicBezTo>
                  <a:cubicBezTo>
                    <a:pt x="0" y="89430"/>
                    <a:pt x="21380" y="114248"/>
                    <a:pt x="49763" y="119149"/>
                  </a:cubicBezTo>
                  <a:cubicBezTo>
                    <a:pt x="48910" y="120183"/>
                    <a:pt x="48040" y="121189"/>
                    <a:pt x="47149" y="122169"/>
                  </a:cubicBezTo>
                  <a:cubicBezTo>
                    <a:pt x="38079" y="132146"/>
                    <a:pt x="38820" y="147644"/>
                    <a:pt x="48796" y="156708"/>
                  </a:cubicBezTo>
                  <a:cubicBezTo>
                    <a:pt x="53313" y="160817"/>
                    <a:pt x="59144" y="163075"/>
                    <a:pt x="65246" y="163075"/>
                  </a:cubicBezTo>
                  <a:cubicBezTo>
                    <a:pt x="72125" y="163067"/>
                    <a:pt x="78720" y="160144"/>
                    <a:pt x="83341" y="155061"/>
                  </a:cubicBezTo>
                  <a:cubicBezTo>
                    <a:pt x="110381" y="125303"/>
                    <a:pt x="120017" y="86454"/>
                    <a:pt x="120017" y="60005"/>
                  </a:cubicBezTo>
                  <a:cubicBezTo>
                    <a:pt x="120017" y="26917"/>
                    <a:pt x="93099" y="0"/>
                    <a:pt x="60012" y="0"/>
                  </a:cubicBezTo>
                </a:path>
              </a:pathLst>
            </a:custGeom>
            <a:solidFill>
              <a:schemeClr val="accent1"/>
            </a:solidFill>
            <a:ln w="1930" cap="flat">
              <a:solidFill>
                <a:schemeClr val="tx1"/>
              </a:solidFill>
              <a:prstDash val="solid"/>
              <a:miter/>
            </a:ln>
          </p:spPr>
          <p:txBody>
            <a:bodyPr rtlCol="0" anchor="ctr"/>
            <a:lstStyle/>
            <a:p>
              <a:endParaRPr lang="en-US"/>
            </a:p>
          </p:txBody>
        </p:sp>
      </p:grpSp>
      <p:sp>
        <p:nvSpPr>
          <p:cNvPr id="10" name="TextBox 10"/>
          <p:cNvSpPr txBox="1"/>
          <p:nvPr/>
        </p:nvSpPr>
        <p:spPr>
          <a:xfrm>
            <a:off x="1006084" y="5009311"/>
            <a:ext cx="1359826" cy="645882"/>
          </a:xfrm>
          <a:prstGeom prst="rect">
            <a:avLst/>
          </a:prstGeom>
        </p:spPr>
        <p:txBody>
          <a:bodyPr lIns="0" tIns="0" rIns="0" bIns="0" rtlCol="0" anchor="t">
            <a:spAutoFit/>
          </a:bodyPr>
          <a:lstStyle/>
          <a:p>
            <a:pPr algn="ctr">
              <a:lnSpc>
                <a:spcPts val="2613"/>
              </a:lnSpc>
            </a:pPr>
            <a:r>
              <a:rPr lang="en-US" sz="1866" dirty="0">
                <a:solidFill>
                  <a:srgbClr val="000000"/>
                </a:solidFill>
                <a:latin typeface="Clear Sans Regular"/>
              </a:rPr>
              <a:t>1:1 Mentoring</a:t>
            </a:r>
          </a:p>
        </p:txBody>
      </p:sp>
      <p:sp>
        <p:nvSpPr>
          <p:cNvPr id="11" name="TextBox 11"/>
          <p:cNvSpPr txBox="1"/>
          <p:nvPr/>
        </p:nvSpPr>
        <p:spPr>
          <a:xfrm>
            <a:off x="3242483" y="5017700"/>
            <a:ext cx="1243069" cy="645882"/>
          </a:xfrm>
          <a:prstGeom prst="rect">
            <a:avLst/>
          </a:prstGeom>
        </p:spPr>
        <p:txBody>
          <a:bodyPr wrap="square" lIns="0" tIns="0" rIns="0" bIns="0" rtlCol="0" anchor="t">
            <a:spAutoFit/>
          </a:bodyPr>
          <a:lstStyle/>
          <a:p>
            <a:pPr algn="ctr">
              <a:lnSpc>
                <a:spcPts val="2613"/>
              </a:lnSpc>
            </a:pPr>
            <a:r>
              <a:rPr lang="en-US" sz="1866" dirty="0">
                <a:solidFill>
                  <a:srgbClr val="000000"/>
                </a:solidFill>
                <a:latin typeface="Clear Sans Regular"/>
              </a:rPr>
              <a:t>Training </a:t>
            </a:r>
          </a:p>
          <a:p>
            <a:pPr algn="ctr">
              <a:lnSpc>
                <a:spcPts val="2613"/>
              </a:lnSpc>
            </a:pPr>
            <a:r>
              <a:rPr lang="en-US" sz="1866" dirty="0">
                <a:solidFill>
                  <a:srgbClr val="000000"/>
                </a:solidFill>
                <a:latin typeface="Clear Sans Regular"/>
              </a:rPr>
              <a:t>Resources</a:t>
            </a:r>
          </a:p>
        </p:txBody>
      </p:sp>
      <p:sp>
        <p:nvSpPr>
          <p:cNvPr id="12" name="TextBox 12"/>
          <p:cNvSpPr txBox="1"/>
          <p:nvPr/>
        </p:nvSpPr>
        <p:spPr>
          <a:xfrm>
            <a:off x="5655161" y="5182118"/>
            <a:ext cx="736341" cy="312458"/>
          </a:xfrm>
          <a:prstGeom prst="rect">
            <a:avLst/>
          </a:prstGeom>
        </p:spPr>
        <p:txBody>
          <a:bodyPr wrap="square" lIns="0" tIns="0" rIns="0" bIns="0" rtlCol="0" anchor="t">
            <a:spAutoFit/>
          </a:bodyPr>
          <a:lstStyle/>
          <a:p>
            <a:pPr algn="ctr">
              <a:lnSpc>
                <a:spcPts val="2613"/>
              </a:lnSpc>
            </a:pPr>
            <a:r>
              <a:rPr lang="en-US" sz="1866" dirty="0">
                <a:solidFill>
                  <a:srgbClr val="000000"/>
                </a:solidFill>
                <a:latin typeface="Clear Sans Regular"/>
              </a:rPr>
              <a:t>Goals</a:t>
            </a:r>
          </a:p>
        </p:txBody>
      </p:sp>
      <p:sp>
        <p:nvSpPr>
          <p:cNvPr id="13" name="TextBox 13"/>
          <p:cNvSpPr txBox="1"/>
          <p:nvPr/>
        </p:nvSpPr>
        <p:spPr>
          <a:xfrm>
            <a:off x="7843546" y="5090035"/>
            <a:ext cx="913892" cy="312458"/>
          </a:xfrm>
          <a:prstGeom prst="rect">
            <a:avLst/>
          </a:prstGeom>
        </p:spPr>
        <p:txBody>
          <a:bodyPr wrap="square" lIns="0" tIns="0" rIns="0" bIns="0" rtlCol="0" anchor="t">
            <a:spAutoFit/>
          </a:bodyPr>
          <a:lstStyle/>
          <a:p>
            <a:pPr algn="ctr">
              <a:lnSpc>
                <a:spcPts val="2613"/>
              </a:lnSpc>
            </a:pPr>
            <a:r>
              <a:rPr lang="en-US" sz="1866" dirty="0">
                <a:solidFill>
                  <a:srgbClr val="000000"/>
                </a:solidFill>
                <a:latin typeface="Clear Sans Regular"/>
              </a:rPr>
              <a:t>Events</a:t>
            </a:r>
          </a:p>
        </p:txBody>
      </p:sp>
      <p:sp>
        <p:nvSpPr>
          <p:cNvPr id="14" name="TextBox 14"/>
          <p:cNvSpPr txBox="1"/>
          <p:nvPr/>
        </p:nvSpPr>
        <p:spPr>
          <a:xfrm>
            <a:off x="9867106" y="5015406"/>
            <a:ext cx="1359826" cy="645882"/>
          </a:xfrm>
          <a:prstGeom prst="rect">
            <a:avLst/>
          </a:prstGeom>
        </p:spPr>
        <p:txBody>
          <a:bodyPr wrap="square" lIns="0" tIns="0" rIns="0" bIns="0" rtlCol="0" anchor="t">
            <a:spAutoFit/>
          </a:bodyPr>
          <a:lstStyle/>
          <a:p>
            <a:pPr algn="ctr">
              <a:lnSpc>
                <a:spcPts val="2613"/>
              </a:lnSpc>
            </a:pPr>
            <a:r>
              <a:rPr lang="en-US" sz="1866" dirty="0">
                <a:solidFill>
                  <a:srgbClr val="000000"/>
                </a:solidFill>
                <a:latin typeface="Clear Sans Regular"/>
              </a:rPr>
              <a:t>Reverse</a:t>
            </a:r>
          </a:p>
          <a:p>
            <a:pPr algn="ctr">
              <a:lnSpc>
                <a:spcPts val="2613"/>
              </a:lnSpc>
            </a:pPr>
            <a:r>
              <a:rPr lang="en-US" sz="1866" dirty="0">
                <a:solidFill>
                  <a:srgbClr val="000000"/>
                </a:solidFill>
                <a:latin typeface="Clear Sans Regular"/>
              </a:rPr>
              <a:t> Mentoring</a:t>
            </a:r>
          </a:p>
        </p:txBody>
      </p:sp>
      <p:sp>
        <p:nvSpPr>
          <p:cNvPr id="15" name="Title 14">
            <a:extLst>
              <a:ext uri="{FF2B5EF4-FFF2-40B4-BE49-F238E27FC236}">
                <a16:creationId xmlns:a16="http://schemas.microsoft.com/office/drawing/2014/main" id="{A5502793-604E-4547-95FF-D5B4EEC57808}"/>
              </a:ext>
            </a:extLst>
          </p:cNvPr>
          <p:cNvSpPr>
            <a:spLocks noGrp="1"/>
          </p:cNvSpPr>
          <p:nvPr>
            <p:ph type="title"/>
          </p:nvPr>
        </p:nvSpPr>
        <p:spPr>
          <a:xfrm>
            <a:off x="552966" y="589971"/>
            <a:ext cx="5617720" cy="2740625"/>
          </a:xfrm>
        </p:spPr>
        <p:txBody>
          <a:bodyPr>
            <a:normAutofit/>
          </a:bodyPr>
          <a:lstStyle/>
          <a:p>
            <a:r>
              <a:rPr lang="en-US" sz="4400" dirty="0"/>
              <a:t>Engage on the </a:t>
            </a:r>
            <a:r>
              <a:rPr lang="en-US" sz="4400" dirty="0" err="1"/>
              <a:t>Qooper</a:t>
            </a:r>
            <a:r>
              <a:rPr lang="en-US" sz="4400" dirty="0"/>
              <a:t> Mentorship Platform &amp; App</a:t>
            </a:r>
          </a:p>
        </p:txBody>
      </p:sp>
      <p:grpSp>
        <p:nvGrpSpPr>
          <p:cNvPr id="50" name="Picture 7">
            <a:extLst>
              <a:ext uri="{FF2B5EF4-FFF2-40B4-BE49-F238E27FC236}">
                <a16:creationId xmlns:a16="http://schemas.microsoft.com/office/drawing/2014/main" id="{DCD95320-AA7D-4CAC-A619-4055353B1B2A}"/>
              </a:ext>
            </a:extLst>
          </p:cNvPr>
          <p:cNvGrpSpPr/>
          <p:nvPr/>
        </p:nvGrpSpPr>
        <p:grpSpPr>
          <a:xfrm>
            <a:off x="8044102" y="4079165"/>
            <a:ext cx="63309" cy="205209"/>
            <a:chOff x="8652452" y="4413194"/>
            <a:chExt cx="63309" cy="205209"/>
          </a:xfrm>
          <a:solidFill>
            <a:schemeClr val="accent1"/>
          </a:solidFill>
        </p:grpSpPr>
        <p:sp>
          <p:nvSpPr>
            <p:cNvPr id="51" name="Freeform: Shape 50">
              <a:extLst>
                <a:ext uri="{FF2B5EF4-FFF2-40B4-BE49-F238E27FC236}">
                  <a16:creationId xmlns:a16="http://schemas.microsoft.com/office/drawing/2014/main" id="{044421D8-CF17-4534-97A1-DDD24D16BFC3}"/>
                </a:ext>
              </a:extLst>
            </p:cNvPr>
            <p:cNvSpPr/>
            <p:nvPr/>
          </p:nvSpPr>
          <p:spPr>
            <a:xfrm>
              <a:off x="8662092" y="4422833"/>
              <a:ext cx="44028" cy="185933"/>
            </a:xfrm>
            <a:custGeom>
              <a:avLst/>
              <a:gdLst>
                <a:gd name="connsiteX0" fmla="*/ 44029 w 44028"/>
                <a:gd name="connsiteY0" fmla="*/ 163923 h 185933"/>
                <a:gd name="connsiteX1" fmla="*/ 22014 w 44028"/>
                <a:gd name="connsiteY1" fmla="*/ 185933 h 185933"/>
                <a:gd name="connsiteX2" fmla="*/ 22014 w 44028"/>
                <a:gd name="connsiteY2" fmla="*/ 185933 h 185933"/>
                <a:gd name="connsiteX3" fmla="*/ 0 w 44028"/>
                <a:gd name="connsiteY3" fmla="*/ 163923 h 185933"/>
                <a:gd name="connsiteX4" fmla="*/ 0 w 44028"/>
                <a:gd name="connsiteY4" fmla="*/ 22010 h 185933"/>
                <a:gd name="connsiteX5" fmla="*/ 22014 w 44028"/>
                <a:gd name="connsiteY5" fmla="*/ 0 h 185933"/>
                <a:gd name="connsiteX6" fmla="*/ 22014 w 44028"/>
                <a:gd name="connsiteY6" fmla="*/ 0 h 185933"/>
                <a:gd name="connsiteX7" fmla="*/ 44029 w 44028"/>
                <a:gd name="connsiteY7" fmla="*/ 22010 h 185933"/>
                <a:gd name="connsiteX8" fmla="*/ 44029 w 44028"/>
                <a:gd name="connsiteY8" fmla="*/ 163923 h 18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8" h="185933">
                  <a:moveTo>
                    <a:pt x="44029" y="163923"/>
                  </a:moveTo>
                  <a:cubicBezTo>
                    <a:pt x="44029" y="176079"/>
                    <a:pt x="34169" y="185933"/>
                    <a:pt x="22014" y="185933"/>
                  </a:cubicBezTo>
                  <a:lnTo>
                    <a:pt x="22014" y="185933"/>
                  </a:lnTo>
                  <a:cubicBezTo>
                    <a:pt x="9852" y="185933"/>
                    <a:pt x="0" y="176079"/>
                    <a:pt x="0" y="163923"/>
                  </a:cubicBezTo>
                  <a:lnTo>
                    <a:pt x="0" y="22010"/>
                  </a:lnTo>
                  <a:cubicBezTo>
                    <a:pt x="0" y="9858"/>
                    <a:pt x="9852" y="0"/>
                    <a:pt x="22014" y="0"/>
                  </a:cubicBezTo>
                  <a:lnTo>
                    <a:pt x="22014" y="0"/>
                  </a:lnTo>
                  <a:cubicBezTo>
                    <a:pt x="34169" y="0"/>
                    <a:pt x="44029" y="9858"/>
                    <a:pt x="44029" y="22010"/>
                  </a:cubicBezTo>
                  <a:lnTo>
                    <a:pt x="44029" y="163923"/>
                  </a:lnTo>
                  <a:close/>
                </a:path>
              </a:pathLst>
            </a:custGeom>
            <a:grpFill/>
            <a:ln w="381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0CF5DB-A19F-4C65-8E04-71440D1BB817}"/>
                </a:ext>
              </a:extLst>
            </p:cNvPr>
            <p:cNvSpPr/>
            <p:nvPr/>
          </p:nvSpPr>
          <p:spPr>
            <a:xfrm>
              <a:off x="8652452" y="4413194"/>
              <a:ext cx="63309" cy="205209"/>
            </a:xfrm>
            <a:custGeom>
              <a:avLst/>
              <a:gdLst>
                <a:gd name="connsiteX0" fmla="*/ 31655 w 63309"/>
                <a:gd name="connsiteY0" fmla="*/ 205210 h 205209"/>
                <a:gd name="connsiteX1" fmla="*/ 0 w 63309"/>
                <a:gd name="connsiteY1" fmla="*/ 173562 h 205209"/>
                <a:gd name="connsiteX2" fmla="*/ 0 w 63309"/>
                <a:gd name="connsiteY2" fmla="*/ 31648 h 205209"/>
                <a:gd name="connsiteX3" fmla="*/ 31655 w 63309"/>
                <a:gd name="connsiteY3" fmla="*/ 0 h 205209"/>
                <a:gd name="connsiteX4" fmla="*/ 63309 w 63309"/>
                <a:gd name="connsiteY4" fmla="*/ 31648 h 205209"/>
                <a:gd name="connsiteX5" fmla="*/ 63309 w 63309"/>
                <a:gd name="connsiteY5" fmla="*/ 173565 h 205209"/>
                <a:gd name="connsiteX6" fmla="*/ 31655 w 63309"/>
                <a:gd name="connsiteY6" fmla="*/ 205210 h 205209"/>
                <a:gd name="connsiteX7" fmla="*/ 31655 w 63309"/>
                <a:gd name="connsiteY7" fmla="*/ 19276 h 205209"/>
                <a:gd name="connsiteX8" fmla="*/ 19280 w 63309"/>
                <a:gd name="connsiteY8" fmla="*/ 31648 h 205209"/>
                <a:gd name="connsiteX9" fmla="*/ 19280 w 63309"/>
                <a:gd name="connsiteY9" fmla="*/ 173565 h 205209"/>
                <a:gd name="connsiteX10" fmla="*/ 31655 w 63309"/>
                <a:gd name="connsiteY10" fmla="*/ 185937 h 205209"/>
                <a:gd name="connsiteX11" fmla="*/ 44029 w 63309"/>
                <a:gd name="connsiteY11" fmla="*/ 173565 h 205209"/>
                <a:gd name="connsiteX12" fmla="*/ 44029 w 63309"/>
                <a:gd name="connsiteY12" fmla="*/ 31648 h 205209"/>
                <a:gd name="connsiteX13" fmla="*/ 31655 w 63309"/>
                <a:gd name="connsiteY13" fmla="*/ 19276 h 2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309" h="205209">
                  <a:moveTo>
                    <a:pt x="31655" y="205210"/>
                  </a:moveTo>
                  <a:cubicBezTo>
                    <a:pt x="14202" y="205210"/>
                    <a:pt x="0" y="191011"/>
                    <a:pt x="0" y="173562"/>
                  </a:cubicBezTo>
                  <a:lnTo>
                    <a:pt x="0" y="31648"/>
                  </a:lnTo>
                  <a:cubicBezTo>
                    <a:pt x="0" y="14199"/>
                    <a:pt x="14202" y="0"/>
                    <a:pt x="31655" y="0"/>
                  </a:cubicBezTo>
                  <a:cubicBezTo>
                    <a:pt x="49107" y="0"/>
                    <a:pt x="63309" y="14199"/>
                    <a:pt x="63309" y="31648"/>
                  </a:cubicBezTo>
                  <a:lnTo>
                    <a:pt x="63309" y="173565"/>
                  </a:lnTo>
                  <a:cubicBezTo>
                    <a:pt x="63309" y="191011"/>
                    <a:pt x="49107" y="205210"/>
                    <a:pt x="31655" y="205210"/>
                  </a:cubicBezTo>
                  <a:close/>
                  <a:moveTo>
                    <a:pt x="31655" y="19276"/>
                  </a:moveTo>
                  <a:cubicBezTo>
                    <a:pt x="24829" y="19276"/>
                    <a:pt x="19280" y="24824"/>
                    <a:pt x="19280" y="31648"/>
                  </a:cubicBezTo>
                  <a:lnTo>
                    <a:pt x="19280" y="173565"/>
                  </a:lnTo>
                  <a:cubicBezTo>
                    <a:pt x="19280" y="180389"/>
                    <a:pt x="24829" y="185937"/>
                    <a:pt x="31655" y="185937"/>
                  </a:cubicBezTo>
                  <a:cubicBezTo>
                    <a:pt x="38480" y="185937"/>
                    <a:pt x="44029" y="180389"/>
                    <a:pt x="44029" y="173565"/>
                  </a:cubicBezTo>
                  <a:lnTo>
                    <a:pt x="44029" y="31648"/>
                  </a:lnTo>
                  <a:cubicBezTo>
                    <a:pt x="44029" y="24824"/>
                    <a:pt x="38480" y="19276"/>
                    <a:pt x="31655" y="19276"/>
                  </a:cubicBezTo>
                  <a:close/>
                </a:path>
              </a:pathLst>
            </a:custGeom>
            <a:grpFill/>
            <a:ln w="3818" cap="flat">
              <a:noFill/>
              <a:prstDash val="solid"/>
              <a:miter/>
            </a:ln>
          </p:spPr>
          <p:txBody>
            <a:bodyPr rtlCol="0" anchor="ctr"/>
            <a:lstStyle/>
            <a:p>
              <a:endParaRPr lang="en-US"/>
            </a:p>
          </p:txBody>
        </p:sp>
      </p:grpSp>
      <p:grpSp>
        <p:nvGrpSpPr>
          <p:cNvPr id="53" name="Picture 7">
            <a:extLst>
              <a:ext uri="{FF2B5EF4-FFF2-40B4-BE49-F238E27FC236}">
                <a16:creationId xmlns:a16="http://schemas.microsoft.com/office/drawing/2014/main" id="{CA680707-0EEA-48E7-ADB6-99A71555AB0B}"/>
              </a:ext>
            </a:extLst>
          </p:cNvPr>
          <p:cNvGrpSpPr/>
          <p:nvPr/>
        </p:nvGrpSpPr>
        <p:grpSpPr>
          <a:xfrm>
            <a:off x="8223244" y="4079165"/>
            <a:ext cx="63301" cy="205209"/>
            <a:chOff x="8831594" y="4413194"/>
            <a:chExt cx="63301" cy="205209"/>
          </a:xfrm>
          <a:solidFill>
            <a:schemeClr val="accent1"/>
          </a:solidFill>
        </p:grpSpPr>
        <p:sp>
          <p:nvSpPr>
            <p:cNvPr id="54" name="Freeform: Shape 53">
              <a:extLst>
                <a:ext uri="{FF2B5EF4-FFF2-40B4-BE49-F238E27FC236}">
                  <a16:creationId xmlns:a16="http://schemas.microsoft.com/office/drawing/2014/main" id="{D3D86D0B-B61C-430A-81FB-42048D8F795B}"/>
                </a:ext>
              </a:extLst>
            </p:cNvPr>
            <p:cNvSpPr/>
            <p:nvPr/>
          </p:nvSpPr>
          <p:spPr>
            <a:xfrm>
              <a:off x="8841234" y="4422833"/>
              <a:ext cx="44021" cy="185933"/>
            </a:xfrm>
            <a:custGeom>
              <a:avLst/>
              <a:gdLst>
                <a:gd name="connsiteX0" fmla="*/ 44021 w 44021"/>
                <a:gd name="connsiteY0" fmla="*/ 163923 h 185933"/>
                <a:gd name="connsiteX1" fmla="*/ 22007 w 44021"/>
                <a:gd name="connsiteY1" fmla="*/ 185933 h 185933"/>
                <a:gd name="connsiteX2" fmla="*/ 22007 w 44021"/>
                <a:gd name="connsiteY2" fmla="*/ 185933 h 185933"/>
                <a:gd name="connsiteX3" fmla="*/ 0 w 44021"/>
                <a:gd name="connsiteY3" fmla="*/ 163923 h 185933"/>
                <a:gd name="connsiteX4" fmla="*/ 0 w 44021"/>
                <a:gd name="connsiteY4" fmla="*/ 22010 h 185933"/>
                <a:gd name="connsiteX5" fmla="*/ 22007 w 44021"/>
                <a:gd name="connsiteY5" fmla="*/ 0 h 185933"/>
                <a:gd name="connsiteX6" fmla="*/ 22007 w 44021"/>
                <a:gd name="connsiteY6" fmla="*/ 0 h 185933"/>
                <a:gd name="connsiteX7" fmla="*/ 44021 w 44021"/>
                <a:gd name="connsiteY7" fmla="*/ 22010 h 185933"/>
                <a:gd name="connsiteX8" fmla="*/ 44021 w 44021"/>
                <a:gd name="connsiteY8" fmla="*/ 163923 h 18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21" h="185933">
                  <a:moveTo>
                    <a:pt x="44021" y="163923"/>
                  </a:moveTo>
                  <a:cubicBezTo>
                    <a:pt x="44021" y="176079"/>
                    <a:pt x="34161" y="185933"/>
                    <a:pt x="22007" y="185933"/>
                  </a:cubicBezTo>
                  <a:lnTo>
                    <a:pt x="22007" y="185933"/>
                  </a:lnTo>
                  <a:cubicBezTo>
                    <a:pt x="9852" y="185933"/>
                    <a:pt x="0" y="176079"/>
                    <a:pt x="0" y="163923"/>
                  </a:cubicBezTo>
                  <a:lnTo>
                    <a:pt x="0" y="22010"/>
                  </a:lnTo>
                  <a:cubicBezTo>
                    <a:pt x="0" y="9858"/>
                    <a:pt x="9852" y="0"/>
                    <a:pt x="22007" y="0"/>
                  </a:cubicBezTo>
                  <a:lnTo>
                    <a:pt x="22007" y="0"/>
                  </a:lnTo>
                  <a:cubicBezTo>
                    <a:pt x="34161" y="0"/>
                    <a:pt x="44021" y="9858"/>
                    <a:pt x="44021" y="22010"/>
                  </a:cubicBezTo>
                  <a:lnTo>
                    <a:pt x="44021" y="163923"/>
                  </a:lnTo>
                  <a:close/>
                </a:path>
              </a:pathLst>
            </a:custGeom>
            <a:grpFill/>
            <a:ln w="381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DF7D641-68DF-4C0C-9878-43CA14CCD964}"/>
                </a:ext>
              </a:extLst>
            </p:cNvPr>
            <p:cNvSpPr/>
            <p:nvPr/>
          </p:nvSpPr>
          <p:spPr>
            <a:xfrm>
              <a:off x="8831594" y="4413194"/>
              <a:ext cx="63301" cy="205209"/>
            </a:xfrm>
            <a:custGeom>
              <a:avLst/>
              <a:gdLst>
                <a:gd name="connsiteX0" fmla="*/ 31647 w 63301"/>
                <a:gd name="connsiteY0" fmla="*/ 205210 h 205209"/>
                <a:gd name="connsiteX1" fmla="*/ 0 w 63301"/>
                <a:gd name="connsiteY1" fmla="*/ 173562 h 205209"/>
                <a:gd name="connsiteX2" fmla="*/ 0 w 63301"/>
                <a:gd name="connsiteY2" fmla="*/ 31648 h 205209"/>
                <a:gd name="connsiteX3" fmla="*/ 31647 w 63301"/>
                <a:gd name="connsiteY3" fmla="*/ 0 h 205209"/>
                <a:gd name="connsiteX4" fmla="*/ 63302 w 63301"/>
                <a:gd name="connsiteY4" fmla="*/ 31648 h 205209"/>
                <a:gd name="connsiteX5" fmla="*/ 63302 w 63301"/>
                <a:gd name="connsiteY5" fmla="*/ 173565 h 205209"/>
                <a:gd name="connsiteX6" fmla="*/ 31647 w 63301"/>
                <a:gd name="connsiteY6" fmla="*/ 205210 h 205209"/>
                <a:gd name="connsiteX7" fmla="*/ 31647 w 63301"/>
                <a:gd name="connsiteY7" fmla="*/ 19276 h 205209"/>
                <a:gd name="connsiteX8" fmla="*/ 19280 w 63301"/>
                <a:gd name="connsiteY8" fmla="*/ 31648 h 205209"/>
                <a:gd name="connsiteX9" fmla="*/ 19280 w 63301"/>
                <a:gd name="connsiteY9" fmla="*/ 173565 h 205209"/>
                <a:gd name="connsiteX10" fmla="*/ 31647 w 63301"/>
                <a:gd name="connsiteY10" fmla="*/ 185937 h 205209"/>
                <a:gd name="connsiteX11" fmla="*/ 44021 w 63301"/>
                <a:gd name="connsiteY11" fmla="*/ 173565 h 205209"/>
                <a:gd name="connsiteX12" fmla="*/ 44021 w 63301"/>
                <a:gd name="connsiteY12" fmla="*/ 31648 h 205209"/>
                <a:gd name="connsiteX13" fmla="*/ 31647 w 63301"/>
                <a:gd name="connsiteY13" fmla="*/ 19276 h 2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301" h="205209">
                  <a:moveTo>
                    <a:pt x="31647" y="205210"/>
                  </a:moveTo>
                  <a:cubicBezTo>
                    <a:pt x="14198" y="205210"/>
                    <a:pt x="0" y="191011"/>
                    <a:pt x="0" y="173562"/>
                  </a:cubicBezTo>
                  <a:lnTo>
                    <a:pt x="0" y="31648"/>
                  </a:lnTo>
                  <a:cubicBezTo>
                    <a:pt x="0" y="14199"/>
                    <a:pt x="14198" y="0"/>
                    <a:pt x="31647" y="0"/>
                  </a:cubicBezTo>
                  <a:cubicBezTo>
                    <a:pt x="49100" y="0"/>
                    <a:pt x="63302" y="14199"/>
                    <a:pt x="63302" y="31648"/>
                  </a:cubicBezTo>
                  <a:lnTo>
                    <a:pt x="63302" y="173565"/>
                  </a:lnTo>
                  <a:cubicBezTo>
                    <a:pt x="63302" y="191011"/>
                    <a:pt x="49103" y="205210"/>
                    <a:pt x="31647" y="205210"/>
                  </a:cubicBezTo>
                  <a:close/>
                  <a:moveTo>
                    <a:pt x="31647" y="19276"/>
                  </a:moveTo>
                  <a:cubicBezTo>
                    <a:pt x="24826" y="19276"/>
                    <a:pt x="19280" y="24824"/>
                    <a:pt x="19280" y="31648"/>
                  </a:cubicBezTo>
                  <a:lnTo>
                    <a:pt x="19280" y="173565"/>
                  </a:lnTo>
                  <a:cubicBezTo>
                    <a:pt x="19280" y="180389"/>
                    <a:pt x="24826" y="185937"/>
                    <a:pt x="31647" y="185937"/>
                  </a:cubicBezTo>
                  <a:cubicBezTo>
                    <a:pt x="38472" y="185937"/>
                    <a:pt x="44021" y="180389"/>
                    <a:pt x="44021" y="173565"/>
                  </a:cubicBezTo>
                  <a:lnTo>
                    <a:pt x="44021" y="31648"/>
                  </a:lnTo>
                  <a:cubicBezTo>
                    <a:pt x="44021" y="24824"/>
                    <a:pt x="38472" y="19276"/>
                    <a:pt x="31647" y="19276"/>
                  </a:cubicBezTo>
                  <a:close/>
                </a:path>
              </a:pathLst>
            </a:custGeom>
            <a:grpFill/>
            <a:ln w="3818" cap="flat">
              <a:noFill/>
              <a:prstDash val="solid"/>
              <a:miter/>
            </a:ln>
          </p:spPr>
          <p:txBody>
            <a:bodyPr rtlCol="0"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933522" y="4054048"/>
            <a:ext cx="2990361" cy="1912754"/>
          </a:xfrm>
          <a:prstGeom prst="rect">
            <a:avLst/>
          </a:prstGeom>
        </p:spPr>
      </p:pic>
      <p:pic>
        <p:nvPicPr>
          <p:cNvPr id="4" name="Picture 4"/>
          <p:cNvPicPr>
            <a:picLocks noChangeAspect="1"/>
          </p:cNvPicPr>
          <p:nvPr/>
        </p:nvPicPr>
        <p:blipFill>
          <a:blip r:embed="rId4"/>
          <a:srcRect/>
          <a:stretch>
            <a:fillRect/>
          </a:stretch>
        </p:blipFill>
        <p:spPr>
          <a:xfrm>
            <a:off x="3141596" y="2920960"/>
            <a:ext cx="2661967" cy="1722735"/>
          </a:xfrm>
          <a:prstGeom prst="rect">
            <a:avLst/>
          </a:prstGeom>
        </p:spPr>
      </p:pic>
      <p:pic>
        <p:nvPicPr>
          <p:cNvPr id="5" name="Picture 5"/>
          <p:cNvPicPr>
            <a:picLocks noChangeAspect="1"/>
          </p:cNvPicPr>
          <p:nvPr/>
        </p:nvPicPr>
        <p:blipFill>
          <a:blip r:embed="rId5"/>
          <a:srcRect/>
          <a:stretch>
            <a:fillRect/>
          </a:stretch>
        </p:blipFill>
        <p:spPr>
          <a:xfrm>
            <a:off x="685801" y="1865828"/>
            <a:ext cx="2394859" cy="1671233"/>
          </a:xfrm>
          <a:prstGeom prst="rect">
            <a:avLst/>
          </a:prstGeom>
        </p:spPr>
      </p:pic>
      <p:sp>
        <p:nvSpPr>
          <p:cNvPr id="6" name="TextBox 6"/>
          <p:cNvSpPr txBox="1"/>
          <p:nvPr/>
        </p:nvSpPr>
        <p:spPr>
          <a:xfrm>
            <a:off x="477190" y="377518"/>
            <a:ext cx="7990779" cy="1118961"/>
          </a:xfrm>
          <a:prstGeom prst="rect">
            <a:avLst/>
          </a:prstGeom>
        </p:spPr>
        <p:txBody>
          <a:bodyPr lIns="0" tIns="0" rIns="0" bIns="0" rtlCol="0" anchor="t">
            <a:spAutoFit/>
          </a:bodyPr>
          <a:lstStyle/>
          <a:p>
            <a:pPr>
              <a:lnSpc>
                <a:spcPts val="4480"/>
              </a:lnSpc>
            </a:pPr>
            <a:r>
              <a:rPr lang="en-US" sz="3734" spc="-37" dirty="0">
                <a:solidFill>
                  <a:srgbClr val="000000"/>
                </a:solidFill>
                <a:latin typeface="Source Sans Pro Bold"/>
              </a:rPr>
              <a:t>Mentor and Mentee </a:t>
            </a:r>
          </a:p>
          <a:p>
            <a:pPr>
              <a:lnSpc>
                <a:spcPts val="4480"/>
              </a:lnSpc>
              <a:spcBef>
                <a:spcPct val="0"/>
              </a:spcBef>
            </a:pPr>
            <a:r>
              <a:rPr lang="en-US" sz="3734" spc="-37" dirty="0">
                <a:solidFill>
                  <a:srgbClr val="000000"/>
                </a:solidFill>
                <a:latin typeface="Source Sans Pro Bold"/>
              </a:rPr>
              <a:t>Training Modules</a:t>
            </a:r>
          </a:p>
        </p:txBody>
      </p:sp>
      <p:pic>
        <p:nvPicPr>
          <p:cNvPr id="8" name="Picture 8"/>
          <p:cNvPicPr>
            <a:picLocks noChangeAspect="1"/>
          </p:cNvPicPr>
          <p:nvPr/>
        </p:nvPicPr>
        <p:blipFill>
          <a:blip r:embed="rId6"/>
          <a:srcRect/>
          <a:stretch>
            <a:fillRect/>
          </a:stretch>
        </p:blipFill>
        <p:spPr>
          <a:xfrm>
            <a:off x="8268119" y="3169136"/>
            <a:ext cx="3739759" cy="2594391"/>
          </a:xfrm>
          <a:prstGeom prst="rect">
            <a:avLst/>
          </a:prstGeom>
        </p:spPr>
      </p:pic>
      <p:sp>
        <p:nvSpPr>
          <p:cNvPr id="13" name="Text Placeholder 12">
            <a:extLst>
              <a:ext uri="{FF2B5EF4-FFF2-40B4-BE49-F238E27FC236}">
                <a16:creationId xmlns:a16="http://schemas.microsoft.com/office/drawing/2014/main" id="{9945229B-2242-4022-A8E0-A523DFC8DD6E}"/>
              </a:ext>
            </a:extLst>
          </p:cNvPr>
          <p:cNvSpPr>
            <a:spLocks noGrp="1"/>
          </p:cNvSpPr>
          <p:nvPr>
            <p:ph type="body" sz="quarter" idx="14"/>
          </p:nvPr>
        </p:nvSpPr>
        <p:spPr>
          <a:xfrm>
            <a:off x="8467968" y="1955800"/>
            <a:ext cx="3374781" cy="1073149"/>
          </a:xfrm>
        </p:spPr>
        <p:txBody>
          <a:bodyPr>
            <a:normAutofit/>
          </a:bodyPr>
          <a:lstStyle/>
          <a:p>
            <a:pPr>
              <a:lnSpc>
                <a:spcPts val="3600"/>
              </a:lnSpc>
            </a:pPr>
            <a:r>
              <a:rPr lang="en-US" sz="2800" dirty="0"/>
              <a:t>Integrated meeting scheduler</a:t>
            </a:r>
          </a:p>
        </p:txBody>
      </p:sp>
    </p:spTree>
  </p:cSld>
  <p:clrMapOvr>
    <a:masterClrMapping/>
  </p:clrMapOvr>
</p:sld>
</file>

<file path=ppt/theme/theme1.xml><?xml version="1.0" encoding="utf-8"?>
<a:theme xmlns:a="http://schemas.openxmlformats.org/drawingml/2006/main" name="Office Theme">
  <a:themeElements>
    <a:clrScheme name="GBTA Palette">
      <a:dk1>
        <a:srgbClr val="000000"/>
      </a:dk1>
      <a:lt1>
        <a:srgbClr val="FFFFFF"/>
      </a:lt1>
      <a:dk2>
        <a:srgbClr val="4F5057"/>
      </a:dk2>
      <a:lt2>
        <a:srgbClr val="C8C8C8"/>
      </a:lt2>
      <a:accent1>
        <a:srgbClr val="FF6200"/>
      </a:accent1>
      <a:accent2>
        <a:srgbClr val="0A41B5"/>
      </a:accent2>
      <a:accent3>
        <a:srgbClr val="7B1DA1"/>
      </a:accent3>
      <a:accent4>
        <a:srgbClr val="008639"/>
      </a:accent4>
      <a:accent5>
        <a:srgbClr val="D93E00"/>
      </a:accent5>
      <a:accent6>
        <a:srgbClr val="FFB600"/>
      </a:accent6>
      <a:hlink>
        <a:srgbClr val="D93E00"/>
      </a:hlink>
      <a:folHlink>
        <a:srgbClr val="D93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TotalTime>
  <Words>432</Words>
  <Application>Microsoft Office PowerPoint</Application>
  <PresentationFormat>Widescreen</PresentationFormat>
  <Paragraphs>94</Paragraphs>
  <Slides>11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Arimo</vt:lpstr>
      <vt:lpstr>Calibri</vt:lpstr>
      <vt:lpstr>Calibri Light</vt:lpstr>
      <vt:lpstr>Century Gothic</vt:lpstr>
      <vt:lpstr>Clear Sans Regular</vt:lpstr>
      <vt:lpstr>Source Sans Pro</vt:lpstr>
      <vt:lpstr>Source Sans Pro Bold</vt:lpstr>
      <vt:lpstr>Symbol</vt:lpstr>
      <vt:lpstr>System Font Regular</vt:lpstr>
      <vt:lpstr>Wingdings</vt:lpstr>
      <vt:lpstr>Office Theme</vt:lpstr>
      <vt:lpstr>Igniting Your Power Through Mentorship</vt:lpstr>
      <vt:lpstr>Igniting Your Power Through Mentorship</vt:lpstr>
      <vt:lpstr>Audience Questions</vt:lpstr>
      <vt:lpstr>Audience Questions</vt:lpstr>
      <vt:lpstr>Benefits of a Mentoring Program</vt:lpstr>
      <vt:lpstr>Introducing The WINiT by GBTA Mentoring Program </vt:lpstr>
      <vt:lpstr>A modern virtual mentorship platform for  mentors and mentees to connect, engage and develop. </vt:lpstr>
      <vt:lpstr>Engage on the Qooper Mentorship Platform &amp; App</vt:lpstr>
      <vt:lpstr>PowerPoint Presentation</vt:lpstr>
      <vt:lpstr>Enroll Today! https://mentoring.qooper.io/join/444620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allen</dc:creator>
  <cp:lastModifiedBy>Mary Ellen Hess</cp:lastModifiedBy>
  <cp:revision>47</cp:revision>
  <dcterms:created xsi:type="dcterms:W3CDTF">2022-07-06T17:13:24Z</dcterms:created>
  <dcterms:modified xsi:type="dcterms:W3CDTF">2022-09-16T21:49:35Z</dcterms:modified>
</cp:coreProperties>
</file>